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9" r:id="rId3"/>
    <p:sldId id="257" r:id="rId4"/>
    <p:sldId id="279" r:id="rId5"/>
    <p:sldId id="280" r:id="rId6"/>
    <p:sldId id="293" r:id="rId7"/>
    <p:sldId id="294" r:id="rId8"/>
    <p:sldId id="258" r:id="rId9"/>
    <p:sldId id="285" r:id="rId10"/>
    <p:sldId id="262" r:id="rId11"/>
    <p:sldId id="263" r:id="rId12"/>
    <p:sldId id="264" r:id="rId13"/>
    <p:sldId id="265" r:id="rId14"/>
    <p:sldId id="266" r:id="rId15"/>
    <p:sldId id="267" r:id="rId16"/>
    <p:sldId id="272" r:id="rId17"/>
    <p:sldId id="268" r:id="rId18"/>
    <p:sldId id="273" r:id="rId19"/>
    <p:sldId id="274" r:id="rId20"/>
    <p:sldId id="287" r:id="rId21"/>
    <p:sldId id="275" r:id="rId22"/>
    <p:sldId id="277" r:id="rId23"/>
    <p:sldId id="278" r:id="rId24"/>
    <p:sldId id="288" r:id="rId25"/>
    <p:sldId id="276" r:id="rId26"/>
    <p:sldId id="261" r:id="rId27"/>
    <p:sldId id="281" r:id="rId28"/>
    <p:sldId id="283" r:id="rId29"/>
    <p:sldId id="284" r:id="rId30"/>
    <p:sldId id="290" r:id="rId31"/>
    <p:sldId id="286"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1D044B-2ADE-6648-B8EA-665087CEDC29}" v="262" dt="2019-10-24T00:56:00.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1"/>
    <p:restoredTop sz="80626"/>
  </p:normalViewPr>
  <p:slideViewPr>
    <p:cSldViewPr snapToGrid="0" snapToObjects="1">
      <p:cViewPr varScale="1">
        <p:scale>
          <a:sx n="115" d="100"/>
          <a:sy n="115" d="100"/>
        </p:scale>
        <p:origin x="23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nah Burkhardt" userId="5d5b6325-c5fc-4564-9844-50f723d1831b" providerId="ADAL" clId="{A71D044B-2ADE-6648-B8EA-665087CEDC29}"/>
    <pc:docChg chg="undo custSel mod addSld delSld modSld sldOrd">
      <pc:chgData name="Hannah Burkhardt" userId="5d5b6325-c5fc-4564-9844-50f723d1831b" providerId="ADAL" clId="{A71D044B-2ADE-6648-B8EA-665087CEDC29}" dt="2019-10-24T00:56:35.803" v="10912" actId="20577"/>
      <pc:docMkLst>
        <pc:docMk/>
      </pc:docMkLst>
      <pc:sldChg chg="modSp modNotesTx">
        <pc:chgData name="Hannah Burkhardt" userId="5d5b6325-c5fc-4564-9844-50f723d1831b" providerId="ADAL" clId="{A71D044B-2ADE-6648-B8EA-665087CEDC29}" dt="2019-10-24T00:32:49.763" v="9583" actId="20577"/>
        <pc:sldMkLst>
          <pc:docMk/>
          <pc:sldMk cId="417875457" sldId="256"/>
        </pc:sldMkLst>
        <pc:spChg chg="mod">
          <ac:chgData name="Hannah Burkhardt" userId="5d5b6325-c5fc-4564-9844-50f723d1831b" providerId="ADAL" clId="{A71D044B-2ADE-6648-B8EA-665087CEDC29}" dt="2019-10-22T22:53:30.724" v="346" actId="14100"/>
          <ac:spMkLst>
            <pc:docMk/>
            <pc:sldMk cId="417875457" sldId="256"/>
            <ac:spMk id="2" creationId="{BC427204-B714-D84A-B3C4-CB4C9012D3CA}"/>
          </ac:spMkLst>
        </pc:spChg>
      </pc:sldChg>
      <pc:sldChg chg="modSp modNotesTx">
        <pc:chgData name="Hannah Burkhardt" userId="5d5b6325-c5fc-4564-9844-50f723d1831b" providerId="ADAL" clId="{A71D044B-2ADE-6648-B8EA-665087CEDC29}" dt="2019-10-24T00:52:25.044" v="10786" actId="20577"/>
        <pc:sldMkLst>
          <pc:docMk/>
          <pc:sldMk cId="260172476" sldId="257"/>
        </pc:sldMkLst>
        <pc:spChg chg="mod">
          <ac:chgData name="Hannah Burkhardt" userId="5d5b6325-c5fc-4564-9844-50f723d1831b" providerId="ADAL" clId="{A71D044B-2ADE-6648-B8EA-665087CEDC29}" dt="2019-10-23T23:00:47.292" v="5307" actId="20577"/>
          <ac:spMkLst>
            <pc:docMk/>
            <pc:sldMk cId="260172476" sldId="257"/>
            <ac:spMk id="2" creationId="{DEB86FF4-9E74-C54D-B86E-C95013940D1F}"/>
          </ac:spMkLst>
        </pc:spChg>
        <pc:spChg chg="mod">
          <ac:chgData name="Hannah Burkhardt" userId="5d5b6325-c5fc-4564-9844-50f723d1831b" providerId="ADAL" clId="{A71D044B-2ADE-6648-B8EA-665087CEDC29}" dt="2019-10-24T00:52:02.005" v="10759" actId="20577"/>
          <ac:spMkLst>
            <pc:docMk/>
            <pc:sldMk cId="260172476" sldId="257"/>
            <ac:spMk id="3" creationId="{024FBB70-DE52-CA43-B71F-B0F102CA606E}"/>
          </ac:spMkLst>
        </pc:spChg>
        <pc:picChg chg="mod">
          <ac:chgData name="Hannah Burkhardt" userId="5d5b6325-c5fc-4564-9844-50f723d1831b" providerId="ADAL" clId="{A71D044B-2ADE-6648-B8EA-665087CEDC29}" dt="2019-10-22T23:07:15.387" v="772" actId="207"/>
          <ac:picMkLst>
            <pc:docMk/>
            <pc:sldMk cId="260172476" sldId="257"/>
            <ac:picMk id="7" creationId="{7D8254CF-86ED-4D4B-A01C-15D0467536D3}"/>
          </ac:picMkLst>
        </pc:picChg>
      </pc:sldChg>
      <pc:sldChg chg="addSp delSp modSp modNotesTx">
        <pc:chgData name="Hannah Burkhardt" userId="5d5b6325-c5fc-4564-9844-50f723d1831b" providerId="ADAL" clId="{A71D044B-2ADE-6648-B8EA-665087CEDC29}" dt="2019-10-24T00:56:35.803" v="10912" actId="20577"/>
        <pc:sldMkLst>
          <pc:docMk/>
          <pc:sldMk cId="2411051039" sldId="258"/>
        </pc:sldMkLst>
        <pc:spChg chg="mod">
          <ac:chgData name="Hannah Burkhardt" userId="5d5b6325-c5fc-4564-9844-50f723d1831b" providerId="ADAL" clId="{A71D044B-2ADE-6648-B8EA-665087CEDC29}" dt="2019-10-22T23:17:47.412" v="1286" actId="20577"/>
          <ac:spMkLst>
            <pc:docMk/>
            <pc:sldMk cId="2411051039" sldId="258"/>
            <ac:spMk id="2" creationId="{FB1975A0-C238-9C42-B552-24206642618B}"/>
          </ac:spMkLst>
        </pc:spChg>
        <pc:spChg chg="mod">
          <ac:chgData name="Hannah Burkhardt" userId="5d5b6325-c5fc-4564-9844-50f723d1831b" providerId="ADAL" clId="{A71D044B-2ADE-6648-B8EA-665087CEDC29}" dt="2019-10-23T23:21:02.688" v="7129" actId="20577"/>
          <ac:spMkLst>
            <pc:docMk/>
            <pc:sldMk cId="2411051039" sldId="258"/>
            <ac:spMk id="3" creationId="{D03B8A03-B04D-CC41-9CD0-A3647D174873}"/>
          </ac:spMkLst>
        </pc:spChg>
        <pc:spChg chg="add mod">
          <ac:chgData name="Hannah Burkhardt" userId="5d5b6325-c5fc-4564-9844-50f723d1831b" providerId="ADAL" clId="{A71D044B-2ADE-6648-B8EA-665087CEDC29}" dt="2019-10-23T23:33:12.781" v="7792" actId="1076"/>
          <ac:spMkLst>
            <pc:docMk/>
            <pc:sldMk cId="2411051039" sldId="258"/>
            <ac:spMk id="7" creationId="{8EB8FEAB-D39B-F14A-9E45-7E2CE7D7F33C}"/>
          </ac:spMkLst>
        </pc:spChg>
        <pc:spChg chg="mod">
          <ac:chgData name="Hannah Burkhardt" userId="5d5b6325-c5fc-4564-9844-50f723d1831b" providerId="ADAL" clId="{A71D044B-2ADE-6648-B8EA-665087CEDC29}" dt="2019-10-23T23:32:36.217" v="7745"/>
          <ac:spMkLst>
            <pc:docMk/>
            <pc:sldMk cId="2411051039" sldId="258"/>
            <ac:spMk id="12" creationId="{AE3F930A-E01C-4D4C-9A12-39B6ECFF4CE3}"/>
          </ac:spMkLst>
        </pc:spChg>
        <pc:picChg chg="del">
          <ac:chgData name="Hannah Burkhardt" userId="5d5b6325-c5fc-4564-9844-50f723d1831b" providerId="ADAL" clId="{A71D044B-2ADE-6648-B8EA-665087CEDC29}" dt="2019-10-23T23:33:35.636" v="7793" actId="478"/>
          <ac:picMkLst>
            <pc:docMk/>
            <pc:sldMk cId="2411051039" sldId="258"/>
            <ac:picMk id="4" creationId="{DC071027-0911-9143-8806-50985E214E3A}"/>
          </ac:picMkLst>
        </pc:picChg>
        <pc:picChg chg="add mod">
          <ac:chgData name="Hannah Burkhardt" userId="5d5b6325-c5fc-4564-9844-50f723d1831b" providerId="ADAL" clId="{A71D044B-2ADE-6648-B8EA-665087CEDC29}" dt="2019-10-23T23:33:46.239" v="7797" actId="1076"/>
          <ac:picMkLst>
            <pc:docMk/>
            <pc:sldMk cId="2411051039" sldId="258"/>
            <ac:picMk id="8" creationId="{9A5777FA-1183-864E-B082-DC88D7F9708D}"/>
          </ac:picMkLst>
        </pc:picChg>
      </pc:sldChg>
      <pc:sldChg chg="modNotesTx">
        <pc:chgData name="Hannah Burkhardt" userId="5d5b6325-c5fc-4564-9844-50f723d1831b" providerId="ADAL" clId="{A71D044B-2ADE-6648-B8EA-665087CEDC29}" dt="2019-10-23T22:44:06.496" v="3841" actId="6549"/>
        <pc:sldMkLst>
          <pc:docMk/>
          <pc:sldMk cId="4171792733" sldId="261"/>
        </pc:sldMkLst>
      </pc:sldChg>
      <pc:sldChg chg="modSp">
        <pc:chgData name="Hannah Burkhardt" userId="5d5b6325-c5fc-4564-9844-50f723d1831b" providerId="ADAL" clId="{A71D044B-2ADE-6648-B8EA-665087CEDC29}" dt="2019-10-23T20:56:21.205" v="1389" actId="113"/>
        <pc:sldMkLst>
          <pc:docMk/>
          <pc:sldMk cId="1945216547" sldId="262"/>
        </pc:sldMkLst>
        <pc:spChg chg="mod">
          <ac:chgData name="Hannah Burkhardt" userId="5d5b6325-c5fc-4564-9844-50f723d1831b" providerId="ADAL" clId="{A71D044B-2ADE-6648-B8EA-665087CEDC29}" dt="2019-10-23T20:56:21.205" v="1389" actId="113"/>
          <ac:spMkLst>
            <pc:docMk/>
            <pc:sldMk cId="1945216547" sldId="262"/>
            <ac:spMk id="2" creationId="{B80E8440-E64E-344D-97EA-072B3B13E5A0}"/>
          </ac:spMkLst>
        </pc:spChg>
      </pc:sldChg>
      <pc:sldChg chg="modSp modNotesTx">
        <pc:chgData name="Hannah Burkhardt" userId="5d5b6325-c5fc-4564-9844-50f723d1831b" providerId="ADAL" clId="{A71D044B-2ADE-6648-B8EA-665087CEDC29}" dt="2019-10-23T22:36:39.810" v="3245" actId="14100"/>
        <pc:sldMkLst>
          <pc:docMk/>
          <pc:sldMk cId="137089949" sldId="264"/>
        </pc:sldMkLst>
        <pc:spChg chg="mod">
          <ac:chgData name="Hannah Burkhardt" userId="5d5b6325-c5fc-4564-9844-50f723d1831b" providerId="ADAL" clId="{A71D044B-2ADE-6648-B8EA-665087CEDC29}" dt="2019-10-23T22:36:35.377" v="3244" actId="1076"/>
          <ac:spMkLst>
            <pc:docMk/>
            <pc:sldMk cId="137089949" sldId="264"/>
            <ac:spMk id="16" creationId="{7A070E3A-8032-6744-ACEF-66C0CC076C5E}"/>
          </ac:spMkLst>
        </pc:spChg>
        <pc:spChg chg="mod">
          <ac:chgData name="Hannah Burkhardt" userId="5d5b6325-c5fc-4564-9844-50f723d1831b" providerId="ADAL" clId="{A71D044B-2ADE-6648-B8EA-665087CEDC29}" dt="2019-10-23T22:36:39.810" v="3245" actId="14100"/>
          <ac:spMkLst>
            <pc:docMk/>
            <pc:sldMk cId="137089949" sldId="264"/>
            <ac:spMk id="18" creationId="{97663B68-9437-A04D-A9A0-DA19A68AF34D}"/>
          </ac:spMkLst>
        </pc:spChg>
        <pc:grpChg chg="mod">
          <ac:chgData name="Hannah Burkhardt" userId="5d5b6325-c5fc-4564-9844-50f723d1831b" providerId="ADAL" clId="{A71D044B-2ADE-6648-B8EA-665087CEDC29}" dt="2019-10-23T22:36:25.586" v="3243" actId="1076"/>
          <ac:grpSpMkLst>
            <pc:docMk/>
            <pc:sldMk cId="137089949" sldId="264"/>
            <ac:grpSpMk id="10" creationId="{341E2388-37B8-0442-9109-91498B99EFEA}"/>
          </ac:grpSpMkLst>
        </pc:grpChg>
      </pc:sldChg>
      <pc:sldChg chg="addSp modSp">
        <pc:chgData name="Hannah Burkhardt" userId="5d5b6325-c5fc-4564-9844-50f723d1831b" providerId="ADAL" clId="{A71D044B-2ADE-6648-B8EA-665087CEDC29}" dt="2019-10-22T19:51:28.698" v="58" actId="1076"/>
        <pc:sldMkLst>
          <pc:docMk/>
          <pc:sldMk cId="3612601721" sldId="274"/>
        </pc:sldMkLst>
        <pc:spChg chg="add mod">
          <ac:chgData name="Hannah Burkhardt" userId="5d5b6325-c5fc-4564-9844-50f723d1831b" providerId="ADAL" clId="{A71D044B-2ADE-6648-B8EA-665087CEDC29}" dt="2019-10-22T19:51:20.265" v="56" actId="1076"/>
          <ac:spMkLst>
            <pc:docMk/>
            <pc:sldMk cId="3612601721" sldId="274"/>
            <ac:spMk id="17" creationId="{2034F1D1-5E29-8645-B5BF-E12348C61894}"/>
          </ac:spMkLst>
        </pc:spChg>
        <pc:spChg chg="add mod">
          <ac:chgData name="Hannah Burkhardt" userId="5d5b6325-c5fc-4564-9844-50f723d1831b" providerId="ADAL" clId="{A71D044B-2ADE-6648-B8EA-665087CEDC29}" dt="2019-10-22T19:51:20.265" v="56" actId="1076"/>
          <ac:spMkLst>
            <pc:docMk/>
            <pc:sldMk cId="3612601721" sldId="274"/>
            <ac:spMk id="18" creationId="{BDDFFE23-59E8-564F-A891-D7915A5AFCF7}"/>
          </ac:spMkLst>
        </pc:spChg>
        <pc:spChg chg="add mod">
          <ac:chgData name="Hannah Burkhardt" userId="5d5b6325-c5fc-4564-9844-50f723d1831b" providerId="ADAL" clId="{A71D044B-2ADE-6648-B8EA-665087CEDC29}" dt="2019-10-22T19:51:28.698" v="58" actId="1076"/>
          <ac:spMkLst>
            <pc:docMk/>
            <pc:sldMk cId="3612601721" sldId="274"/>
            <ac:spMk id="19" creationId="{810522F4-52BB-1646-A97F-3CEF0F548E68}"/>
          </ac:spMkLst>
        </pc:spChg>
        <pc:spChg chg="add mod">
          <ac:chgData name="Hannah Burkhardt" userId="5d5b6325-c5fc-4564-9844-50f723d1831b" providerId="ADAL" clId="{A71D044B-2ADE-6648-B8EA-665087CEDC29}" dt="2019-10-22T19:51:28.698" v="58" actId="1076"/>
          <ac:spMkLst>
            <pc:docMk/>
            <pc:sldMk cId="3612601721" sldId="274"/>
            <ac:spMk id="20" creationId="{4B0D0691-0ECB-BB46-A53A-BFB298920F1B}"/>
          </ac:spMkLst>
        </pc:spChg>
      </pc:sldChg>
      <pc:sldChg chg="addSp delSp modSp">
        <pc:chgData name="Hannah Burkhardt" userId="5d5b6325-c5fc-4564-9844-50f723d1831b" providerId="ADAL" clId="{A71D044B-2ADE-6648-B8EA-665087CEDC29}" dt="2019-10-22T20:02:17.347" v="186"/>
        <pc:sldMkLst>
          <pc:docMk/>
          <pc:sldMk cId="2737714700" sldId="275"/>
        </pc:sldMkLst>
        <pc:spChg chg="mod">
          <ac:chgData name="Hannah Burkhardt" userId="5d5b6325-c5fc-4564-9844-50f723d1831b" providerId="ADAL" clId="{A71D044B-2ADE-6648-B8EA-665087CEDC29}" dt="2019-10-22T19:47:55.432" v="23" actId="242"/>
          <ac:spMkLst>
            <pc:docMk/>
            <pc:sldMk cId="2737714700" sldId="275"/>
            <ac:spMk id="2" creationId="{D6441581-0F5D-5F48-89A6-4DD9EC3907D3}"/>
          </ac:spMkLst>
        </pc:spChg>
        <pc:spChg chg="mod">
          <ac:chgData name="Hannah Burkhardt" userId="5d5b6325-c5fc-4564-9844-50f723d1831b" providerId="ADAL" clId="{A71D044B-2ADE-6648-B8EA-665087CEDC29}" dt="2019-10-22T19:51:00.312" v="53" actId="1076"/>
          <ac:spMkLst>
            <pc:docMk/>
            <pc:sldMk cId="2737714700" sldId="275"/>
            <ac:spMk id="23" creationId="{64C49756-07B7-654F-A8AF-4AD065A854D2}"/>
          </ac:spMkLst>
        </pc:spChg>
        <pc:spChg chg="add mod">
          <ac:chgData name="Hannah Burkhardt" userId="5d5b6325-c5fc-4564-9844-50f723d1831b" providerId="ADAL" clId="{A71D044B-2ADE-6648-B8EA-665087CEDC29}" dt="2019-10-22T19:50:28.298" v="38" actId="1076"/>
          <ac:spMkLst>
            <pc:docMk/>
            <pc:sldMk cId="2737714700" sldId="275"/>
            <ac:spMk id="27" creationId="{E84673C5-7DCC-7F4C-A3DE-7545436E60EF}"/>
          </ac:spMkLst>
        </pc:spChg>
        <pc:spChg chg="add mod">
          <ac:chgData name="Hannah Burkhardt" userId="5d5b6325-c5fc-4564-9844-50f723d1831b" providerId="ADAL" clId="{A71D044B-2ADE-6648-B8EA-665087CEDC29}" dt="2019-10-22T19:48:04.568" v="29" actId="20577"/>
          <ac:spMkLst>
            <pc:docMk/>
            <pc:sldMk cId="2737714700" sldId="275"/>
            <ac:spMk id="30" creationId="{E46FAB67-8E88-964E-B688-EF5CF9D0C026}"/>
          </ac:spMkLst>
        </pc:spChg>
        <pc:spChg chg="add">
          <ac:chgData name="Hannah Burkhardt" userId="5d5b6325-c5fc-4564-9844-50f723d1831b" providerId="ADAL" clId="{A71D044B-2ADE-6648-B8EA-665087CEDC29}" dt="2019-10-22T19:48:07.335" v="30"/>
          <ac:spMkLst>
            <pc:docMk/>
            <pc:sldMk cId="2737714700" sldId="275"/>
            <ac:spMk id="31" creationId="{881BA6BE-6CAF-A749-A518-9060FC087D74}"/>
          </ac:spMkLst>
        </pc:spChg>
        <pc:spChg chg="add">
          <ac:chgData name="Hannah Burkhardt" userId="5d5b6325-c5fc-4564-9844-50f723d1831b" providerId="ADAL" clId="{A71D044B-2ADE-6648-B8EA-665087CEDC29}" dt="2019-10-22T19:48:08.546" v="31"/>
          <ac:spMkLst>
            <pc:docMk/>
            <pc:sldMk cId="2737714700" sldId="275"/>
            <ac:spMk id="32" creationId="{22703BA7-8CEA-454D-B201-75104BB39A50}"/>
          </ac:spMkLst>
        </pc:spChg>
        <pc:spChg chg="add">
          <ac:chgData name="Hannah Burkhardt" userId="5d5b6325-c5fc-4564-9844-50f723d1831b" providerId="ADAL" clId="{A71D044B-2ADE-6648-B8EA-665087CEDC29}" dt="2019-10-22T19:48:12.845" v="32"/>
          <ac:spMkLst>
            <pc:docMk/>
            <pc:sldMk cId="2737714700" sldId="275"/>
            <ac:spMk id="34" creationId="{7ADDB891-4818-674C-BF95-B1A5BBBCCD9E}"/>
          </ac:spMkLst>
        </pc:spChg>
        <pc:spChg chg="add mod">
          <ac:chgData name="Hannah Burkhardt" userId="5d5b6325-c5fc-4564-9844-50f723d1831b" providerId="ADAL" clId="{A71D044B-2ADE-6648-B8EA-665087CEDC29}" dt="2019-10-22T19:50:42.867" v="48" actId="1076"/>
          <ac:spMkLst>
            <pc:docMk/>
            <pc:sldMk cId="2737714700" sldId="275"/>
            <ac:spMk id="42" creationId="{2E74F1AE-B77B-DA48-829A-C61C316D36CD}"/>
          </ac:spMkLst>
        </pc:spChg>
        <pc:spChg chg="add del">
          <ac:chgData name="Hannah Burkhardt" userId="5d5b6325-c5fc-4564-9844-50f723d1831b" providerId="ADAL" clId="{A71D044B-2ADE-6648-B8EA-665087CEDC29}" dt="2019-10-22T20:02:16.650" v="185" actId="478"/>
          <ac:spMkLst>
            <pc:docMk/>
            <pc:sldMk cId="2737714700" sldId="275"/>
            <ac:spMk id="46" creationId="{15D4B2F9-D973-A54B-9243-28F2053FA8B4}"/>
          </ac:spMkLst>
        </pc:spChg>
        <pc:spChg chg="add del mod">
          <ac:chgData name="Hannah Burkhardt" userId="5d5b6325-c5fc-4564-9844-50f723d1831b" providerId="ADAL" clId="{A71D044B-2ADE-6648-B8EA-665087CEDC29}" dt="2019-10-22T19:52:47.862" v="70" actId="478"/>
          <ac:spMkLst>
            <pc:docMk/>
            <pc:sldMk cId="2737714700" sldId="275"/>
            <ac:spMk id="47" creationId="{9E1AD4DF-5939-AB4C-BB7F-7887C6D76EC9}"/>
          </ac:spMkLst>
        </pc:spChg>
        <pc:spChg chg="add del mod">
          <ac:chgData name="Hannah Burkhardt" userId="5d5b6325-c5fc-4564-9844-50f723d1831b" providerId="ADAL" clId="{A71D044B-2ADE-6648-B8EA-665087CEDC29}" dt="2019-10-22T19:53:24.183" v="73" actId="478"/>
          <ac:spMkLst>
            <pc:docMk/>
            <pc:sldMk cId="2737714700" sldId="275"/>
            <ac:spMk id="48" creationId="{43157C7E-F563-384A-8239-82F8A41779DE}"/>
          </ac:spMkLst>
        </pc:spChg>
        <pc:spChg chg="add">
          <ac:chgData name="Hannah Burkhardt" userId="5d5b6325-c5fc-4564-9844-50f723d1831b" providerId="ADAL" clId="{A71D044B-2ADE-6648-B8EA-665087CEDC29}" dt="2019-10-22T20:02:17.347" v="186"/>
          <ac:spMkLst>
            <pc:docMk/>
            <pc:sldMk cId="2737714700" sldId="275"/>
            <ac:spMk id="49" creationId="{A4E5A7A2-B6C1-6744-8A8C-030F557552D7}"/>
          </ac:spMkLst>
        </pc:spChg>
        <pc:cxnChg chg="add mod">
          <ac:chgData name="Hannah Burkhardt" userId="5d5b6325-c5fc-4564-9844-50f723d1831b" providerId="ADAL" clId="{A71D044B-2ADE-6648-B8EA-665087CEDC29}" dt="2019-10-22T19:47:48.071" v="22" actId="14100"/>
          <ac:cxnSpMkLst>
            <pc:docMk/>
            <pc:sldMk cId="2737714700" sldId="275"/>
            <ac:cxnSpMk id="24" creationId="{067AD983-5F36-9A48-95D8-B9C2D65A2938}"/>
          </ac:cxnSpMkLst>
        </pc:cxnChg>
        <pc:cxnChg chg="add mod">
          <ac:chgData name="Hannah Burkhardt" userId="5d5b6325-c5fc-4564-9844-50f723d1831b" providerId="ADAL" clId="{A71D044B-2ADE-6648-B8EA-665087CEDC29}" dt="2019-10-22T19:50:16.978" v="36" actId="14100"/>
          <ac:cxnSpMkLst>
            <pc:docMk/>
            <pc:sldMk cId="2737714700" sldId="275"/>
            <ac:cxnSpMk id="35" creationId="{08BAC661-78CF-7745-B0E9-B9BB2C03A987}"/>
          </ac:cxnSpMkLst>
        </pc:cxnChg>
        <pc:cxnChg chg="add mod">
          <ac:chgData name="Hannah Burkhardt" userId="5d5b6325-c5fc-4564-9844-50f723d1831b" providerId="ADAL" clId="{A71D044B-2ADE-6648-B8EA-665087CEDC29}" dt="2019-10-22T19:50:54.836" v="51" actId="14100"/>
          <ac:cxnSpMkLst>
            <pc:docMk/>
            <pc:sldMk cId="2737714700" sldId="275"/>
            <ac:cxnSpMk id="43" creationId="{95679060-09C7-0646-A760-F80BAB0557F1}"/>
          </ac:cxnSpMkLst>
        </pc:cxnChg>
      </pc:sldChg>
      <pc:sldChg chg="addSp delSp modSp add ord">
        <pc:chgData name="Hannah Burkhardt" userId="5d5b6325-c5fc-4564-9844-50f723d1831b" providerId="ADAL" clId="{A71D044B-2ADE-6648-B8EA-665087CEDC29}" dt="2019-10-22T20:02:29.206" v="190" actId="1076"/>
        <pc:sldMkLst>
          <pc:docMk/>
          <pc:sldMk cId="2585099885" sldId="276"/>
        </pc:sldMkLst>
        <pc:spChg chg="mod">
          <ac:chgData name="Hannah Burkhardt" userId="5d5b6325-c5fc-4564-9844-50f723d1831b" providerId="ADAL" clId="{A71D044B-2ADE-6648-B8EA-665087CEDC29}" dt="2019-10-22T20:00:42.039" v="164" actId="1076"/>
          <ac:spMkLst>
            <pc:docMk/>
            <pc:sldMk cId="2585099885" sldId="276"/>
            <ac:spMk id="21" creationId="{BD98F3A1-E55C-E541-A635-BC8B816A73BB}"/>
          </ac:spMkLst>
        </pc:spChg>
        <pc:spChg chg="del mod">
          <ac:chgData name="Hannah Burkhardt" userId="5d5b6325-c5fc-4564-9844-50f723d1831b" providerId="ADAL" clId="{A71D044B-2ADE-6648-B8EA-665087CEDC29}" dt="2019-10-22T20:02:22.508" v="187" actId="478"/>
          <ac:spMkLst>
            <pc:docMk/>
            <pc:sldMk cId="2585099885" sldId="276"/>
            <ac:spMk id="46" creationId="{15D4B2F9-D973-A54B-9243-28F2053FA8B4}"/>
          </ac:spMkLst>
        </pc:spChg>
        <pc:spChg chg="add mod">
          <ac:chgData name="Hannah Burkhardt" userId="5d5b6325-c5fc-4564-9844-50f723d1831b" providerId="ADAL" clId="{A71D044B-2ADE-6648-B8EA-665087CEDC29}" dt="2019-10-22T20:00:52.979" v="166" actId="1076"/>
          <ac:spMkLst>
            <pc:docMk/>
            <pc:sldMk cId="2585099885" sldId="276"/>
            <ac:spMk id="47" creationId="{4525C8E2-988D-2B44-B765-037B03E14443}"/>
          </ac:spMkLst>
        </pc:spChg>
        <pc:spChg chg="add mod">
          <ac:chgData name="Hannah Burkhardt" userId="5d5b6325-c5fc-4564-9844-50f723d1831b" providerId="ADAL" clId="{A71D044B-2ADE-6648-B8EA-665087CEDC29}" dt="2019-10-22T20:00:34.562" v="163" actId="1076"/>
          <ac:spMkLst>
            <pc:docMk/>
            <pc:sldMk cId="2585099885" sldId="276"/>
            <ac:spMk id="50" creationId="{2C2DFB0B-D660-E64D-8819-8565DA52E560}"/>
          </ac:spMkLst>
        </pc:spChg>
        <pc:spChg chg="add mod">
          <ac:chgData name="Hannah Burkhardt" userId="5d5b6325-c5fc-4564-9844-50f723d1831b" providerId="ADAL" clId="{A71D044B-2ADE-6648-B8EA-665087CEDC29}" dt="2019-10-22T20:01:22.608" v="179" actId="20577"/>
          <ac:spMkLst>
            <pc:docMk/>
            <pc:sldMk cId="2585099885" sldId="276"/>
            <ac:spMk id="51" creationId="{374E8D98-20CE-2B42-B9A8-496D4E9F6721}"/>
          </ac:spMkLst>
        </pc:spChg>
        <pc:spChg chg="add">
          <ac:chgData name="Hannah Burkhardt" userId="5d5b6325-c5fc-4564-9844-50f723d1831b" providerId="ADAL" clId="{A71D044B-2ADE-6648-B8EA-665087CEDC29}" dt="2019-10-22T20:02:23.129" v="188"/>
          <ac:spMkLst>
            <pc:docMk/>
            <pc:sldMk cId="2585099885" sldId="276"/>
            <ac:spMk id="53" creationId="{9EEBA7E7-3FFD-214A-B610-D6670A88EA93}"/>
          </ac:spMkLst>
        </pc:spChg>
        <pc:spChg chg="add mod">
          <ac:chgData name="Hannah Burkhardt" userId="5d5b6325-c5fc-4564-9844-50f723d1831b" providerId="ADAL" clId="{A71D044B-2ADE-6648-B8EA-665087CEDC29}" dt="2019-10-22T20:02:29.206" v="190" actId="1076"/>
          <ac:spMkLst>
            <pc:docMk/>
            <pc:sldMk cId="2585099885" sldId="276"/>
            <ac:spMk id="54" creationId="{F261979C-3C07-C240-9730-0FD324B2A69C}"/>
          </ac:spMkLst>
        </pc:spChg>
        <pc:cxnChg chg="mod">
          <ac:chgData name="Hannah Burkhardt" userId="5d5b6325-c5fc-4564-9844-50f723d1831b" providerId="ADAL" clId="{A71D044B-2ADE-6648-B8EA-665087CEDC29}" dt="2019-10-22T20:00:48.705" v="165" actId="14100"/>
          <ac:cxnSpMkLst>
            <pc:docMk/>
            <pc:sldMk cId="2585099885" sldId="276"/>
            <ac:cxnSpMk id="22" creationId="{8542D922-A3E6-014A-8815-18643E637E38}"/>
          </ac:cxnSpMkLst>
        </pc:cxnChg>
        <pc:cxnChg chg="add mod">
          <ac:chgData name="Hannah Burkhardt" userId="5d5b6325-c5fc-4564-9844-50f723d1831b" providerId="ADAL" clId="{A71D044B-2ADE-6648-B8EA-665087CEDC29}" dt="2019-10-22T20:01:31.616" v="180" actId="14100"/>
          <ac:cxnSpMkLst>
            <pc:docMk/>
            <pc:sldMk cId="2585099885" sldId="276"/>
            <ac:cxnSpMk id="48" creationId="{EE4F1427-F5E1-C143-BBEA-E093B988FD2B}"/>
          </ac:cxnSpMkLst>
        </pc:cxnChg>
        <pc:cxnChg chg="add mod">
          <ac:chgData name="Hannah Burkhardt" userId="5d5b6325-c5fc-4564-9844-50f723d1831b" providerId="ADAL" clId="{A71D044B-2ADE-6648-B8EA-665087CEDC29}" dt="2019-10-22T20:00:29.117" v="161" actId="14100"/>
          <ac:cxnSpMkLst>
            <pc:docMk/>
            <pc:sldMk cId="2585099885" sldId="276"/>
            <ac:cxnSpMk id="49" creationId="{488CFB07-65AD-5D45-8554-2A364C5BECBF}"/>
          </ac:cxnSpMkLst>
        </pc:cxnChg>
        <pc:cxnChg chg="add mod">
          <ac:chgData name="Hannah Burkhardt" userId="5d5b6325-c5fc-4564-9844-50f723d1831b" providerId="ADAL" clId="{A71D044B-2ADE-6648-B8EA-665087CEDC29}" dt="2019-10-22T20:01:52.233" v="183" actId="14100"/>
          <ac:cxnSpMkLst>
            <pc:docMk/>
            <pc:sldMk cId="2585099885" sldId="276"/>
            <ac:cxnSpMk id="52" creationId="{3EF6CFD7-4392-E549-9DD3-60925F6F9E6A}"/>
          </ac:cxnSpMkLst>
        </pc:cxnChg>
      </pc:sldChg>
      <pc:sldChg chg="addSp delSp modSp add">
        <pc:chgData name="Hannah Burkhardt" userId="5d5b6325-c5fc-4564-9844-50f723d1831b" providerId="ADAL" clId="{A71D044B-2ADE-6648-B8EA-665087CEDC29}" dt="2019-10-22T19:57:11.641" v="141" actId="1076"/>
        <pc:sldMkLst>
          <pc:docMk/>
          <pc:sldMk cId="377720444" sldId="277"/>
        </pc:sldMkLst>
        <pc:spChg chg="mod">
          <ac:chgData name="Hannah Burkhardt" userId="5d5b6325-c5fc-4564-9844-50f723d1831b" providerId="ADAL" clId="{A71D044B-2ADE-6648-B8EA-665087CEDC29}" dt="2019-10-22T19:55:11.116" v="103" actId="20577"/>
          <ac:spMkLst>
            <pc:docMk/>
            <pc:sldMk cId="377720444" sldId="277"/>
            <ac:spMk id="2" creationId="{93B6B29F-DD93-EF46-AB62-4DDA19B9F809}"/>
          </ac:spMkLst>
        </pc:spChg>
        <pc:spChg chg="del">
          <ac:chgData name="Hannah Burkhardt" userId="5d5b6325-c5fc-4564-9844-50f723d1831b" providerId="ADAL" clId="{A71D044B-2ADE-6648-B8EA-665087CEDC29}" dt="2019-10-22T19:55:06.945" v="93" actId="478"/>
          <ac:spMkLst>
            <pc:docMk/>
            <pc:sldMk cId="377720444" sldId="277"/>
            <ac:spMk id="3" creationId="{487791D3-17C2-BB46-A329-823328C8320D}"/>
          </ac:spMkLst>
        </pc:spChg>
        <pc:grpChg chg="add mod">
          <ac:chgData name="Hannah Burkhardt" userId="5d5b6325-c5fc-4564-9844-50f723d1831b" providerId="ADAL" clId="{A71D044B-2ADE-6648-B8EA-665087CEDC29}" dt="2019-10-22T19:56:27.782" v="124" actId="164"/>
          <ac:grpSpMkLst>
            <pc:docMk/>
            <pc:sldMk cId="377720444" sldId="277"/>
            <ac:grpSpMk id="6" creationId="{D8F7CDB6-1A08-4941-AB49-4155192DD75C}"/>
          </ac:grpSpMkLst>
        </pc:grpChg>
        <pc:grpChg chg="add mod">
          <ac:chgData name="Hannah Burkhardt" userId="5d5b6325-c5fc-4564-9844-50f723d1831b" providerId="ADAL" clId="{A71D044B-2ADE-6648-B8EA-665087CEDC29}" dt="2019-10-22T19:57:11.641" v="141" actId="1076"/>
          <ac:grpSpMkLst>
            <pc:docMk/>
            <pc:sldMk cId="377720444" sldId="277"/>
            <ac:grpSpMk id="7" creationId="{7C5D9BF8-CB69-8F4D-94A3-8FDB5711DAB9}"/>
          </ac:grpSpMkLst>
        </pc:grpChg>
        <pc:picChg chg="add mod">
          <ac:chgData name="Hannah Burkhardt" userId="5d5b6325-c5fc-4564-9844-50f723d1831b" providerId="ADAL" clId="{A71D044B-2ADE-6648-B8EA-665087CEDC29}" dt="2019-10-22T19:56:55.441" v="138" actId="164"/>
          <ac:picMkLst>
            <pc:docMk/>
            <pc:sldMk cId="377720444" sldId="277"/>
            <ac:picMk id="4" creationId="{892AABAF-633A-6146-A541-7AC613D49931}"/>
          </ac:picMkLst>
        </pc:picChg>
        <pc:picChg chg="add mod">
          <ac:chgData name="Hannah Burkhardt" userId="5d5b6325-c5fc-4564-9844-50f723d1831b" providerId="ADAL" clId="{A71D044B-2ADE-6648-B8EA-665087CEDC29}" dt="2019-10-22T19:56:55.441" v="138" actId="164"/>
          <ac:picMkLst>
            <pc:docMk/>
            <pc:sldMk cId="377720444" sldId="277"/>
            <ac:picMk id="5" creationId="{8F651775-EE9B-904D-A736-EDC562339FDB}"/>
          </ac:picMkLst>
        </pc:picChg>
      </pc:sldChg>
      <pc:sldChg chg="addSp modSp add">
        <pc:chgData name="Hannah Burkhardt" userId="5d5b6325-c5fc-4564-9844-50f723d1831b" providerId="ADAL" clId="{A71D044B-2ADE-6648-B8EA-665087CEDC29}" dt="2019-10-22T19:58:38.644" v="153" actId="14100"/>
        <pc:sldMkLst>
          <pc:docMk/>
          <pc:sldMk cId="1933060667" sldId="278"/>
        </pc:sldMkLst>
        <pc:spChg chg="add mod">
          <ac:chgData name="Hannah Burkhardt" userId="5d5b6325-c5fc-4564-9844-50f723d1831b" providerId="ADAL" clId="{A71D044B-2ADE-6648-B8EA-665087CEDC29}" dt="2019-10-22T19:58:03.893" v="146" actId="14100"/>
          <ac:spMkLst>
            <pc:docMk/>
            <pc:sldMk cId="1933060667" sldId="278"/>
            <ac:spMk id="6" creationId="{EE6EE133-6A88-9B46-87F9-FF9E94542FBC}"/>
          </ac:spMkLst>
        </pc:spChg>
        <pc:spChg chg="add mod">
          <ac:chgData name="Hannah Burkhardt" userId="5d5b6325-c5fc-4564-9844-50f723d1831b" providerId="ADAL" clId="{A71D044B-2ADE-6648-B8EA-665087CEDC29}" dt="2019-10-22T19:57:57.882" v="145" actId="1076"/>
          <ac:spMkLst>
            <pc:docMk/>
            <pc:sldMk cId="1933060667" sldId="278"/>
            <ac:spMk id="8" creationId="{CB546405-806A-8042-B7CB-C7ADDABEEB3F}"/>
          </ac:spMkLst>
        </pc:spChg>
        <pc:spChg chg="add mod">
          <ac:chgData name="Hannah Burkhardt" userId="5d5b6325-c5fc-4564-9844-50f723d1831b" providerId="ADAL" clId="{A71D044B-2ADE-6648-B8EA-665087CEDC29}" dt="2019-10-22T19:58:26.791" v="150" actId="14100"/>
          <ac:spMkLst>
            <pc:docMk/>
            <pc:sldMk cId="1933060667" sldId="278"/>
            <ac:spMk id="9" creationId="{86313DEB-6F7E-314E-8AC4-25F29F228972}"/>
          </ac:spMkLst>
        </pc:spChg>
        <pc:spChg chg="add mod">
          <ac:chgData name="Hannah Burkhardt" userId="5d5b6325-c5fc-4564-9844-50f723d1831b" providerId="ADAL" clId="{A71D044B-2ADE-6648-B8EA-665087CEDC29}" dt="2019-10-22T19:58:12.454" v="148" actId="1076"/>
          <ac:spMkLst>
            <pc:docMk/>
            <pc:sldMk cId="1933060667" sldId="278"/>
            <ac:spMk id="10" creationId="{320BB328-E454-FE4F-AE14-E93837F95146}"/>
          </ac:spMkLst>
        </pc:spChg>
        <pc:spChg chg="add mod">
          <ac:chgData name="Hannah Burkhardt" userId="5d5b6325-c5fc-4564-9844-50f723d1831b" providerId="ADAL" clId="{A71D044B-2ADE-6648-B8EA-665087CEDC29}" dt="2019-10-22T19:58:38.644" v="153" actId="14100"/>
          <ac:spMkLst>
            <pc:docMk/>
            <pc:sldMk cId="1933060667" sldId="278"/>
            <ac:spMk id="11" creationId="{88DBDE88-9949-B640-9546-0A96E3A6581F}"/>
          </ac:spMkLst>
        </pc:spChg>
        <pc:spChg chg="add mod">
          <ac:chgData name="Hannah Burkhardt" userId="5d5b6325-c5fc-4564-9844-50f723d1831b" providerId="ADAL" clId="{A71D044B-2ADE-6648-B8EA-665087CEDC29}" dt="2019-10-22T19:58:34.489" v="152" actId="1076"/>
          <ac:spMkLst>
            <pc:docMk/>
            <pc:sldMk cId="1933060667" sldId="278"/>
            <ac:spMk id="12" creationId="{056D69AB-6335-9743-BB51-D2AA53A9B712}"/>
          </ac:spMkLst>
        </pc:spChg>
        <pc:grpChg chg="mod">
          <ac:chgData name="Hannah Burkhardt" userId="5d5b6325-c5fc-4564-9844-50f723d1831b" providerId="ADAL" clId="{A71D044B-2ADE-6648-B8EA-665087CEDC29}" dt="2019-10-22T19:57:34.242" v="143" actId="14100"/>
          <ac:grpSpMkLst>
            <pc:docMk/>
            <pc:sldMk cId="1933060667" sldId="278"/>
            <ac:grpSpMk id="7" creationId="{7C5D9BF8-CB69-8F4D-94A3-8FDB5711DAB9}"/>
          </ac:grpSpMkLst>
        </pc:grpChg>
      </pc:sldChg>
      <pc:sldChg chg="modSp add modNotesTx">
        <pc:chgData name="Hannah Burkhardt" userId="5d5b6325-c5fc-4564-9844-50f723d1831b" providerId="ADAL" clId="{A71D044B-2ADE-6648-B8EA-665087CEDC29}" dt="2019-10-24T00:54:40.294" v="10868" actId="20577"/>
        <pc:sldMkLst>
          <pc:docMk/>
          <pc:sldMk cId="3851154080" sldId="279"/>
        </pc:sldMkLst>
        <pc:spChg chg="mod">
          <ac:chgData name="Hannah Burkhardt" userId="5d5b6325-c5fc-4564-9844-50f723d1831b" providerId="ADAL" clId="{A71D044B-2ADE-6648-B8EA-665087CEDC29}" dt="2019-10-23T23:01:39.756" v="5329" actId="20577"/>
          <ac:spMkLst>
            <pc:docMk/>
            <pc:sldMk cId="3851154080" sldId="279"/>
            <ac:spMk id="2" creationId="{DEB86FF4-9E74-C54D-B86E-C95013940D1F}"/>
          </ac:spMkLst>
        </pc:spChg>
        <pc:spChg chg="mod">
          <ac:chgData name="Hannah Burkhardt" userId="5d5b6325-c5fc-4564-9844-50f723d1831b" providerId="ADAL" clId="{A71D044B-2ADE-6648-B8EA-665087CEDC29}" dt="2019-10-23T23:01:47.806" v="5331" actId="20577"/>
          <ac:spMkLst>
            <pc:docMk/>
            <pc:sldMk cId="3851154080" sldId="279"/>
            <ac:spMk id="3" creationId="{024FBB70-DE52-CA43-B71F-B0F102CA606E}"/>
          </ac:spMkLst>
        </pc:spChg>
      </pc:sldChg>
      <pc:sldChg chg="addSp modSp add mod setBg modAnim modNotesTx">
        <pc:chgData name="Hannah Burkhardt" userId="5d5b6325-c5fc-4564-9844-50f723d1831b" providerId="ADAL" clId="{A71D044B-2ADE-6648-B8EA-665087CEDC29}" dt="2019-10-24T00:55:40.926" v="10884" actId="6549"/>
        <pc:sldMkLst>
          <pc:docMk/>
          <pc:sldMk cId="2510695951" sldId="280"/>
        </pc:sldMkLst>
        <pc:spChg chg="mod">
          <ac:chgData name="Hannah Burkhardt" userId="5d5b6325-c5fc-4564-9844-50f723d1831b" providerId="ADAL" clId="{A71D044B-2ADE-6648-B8EA-665087CEDC29}" dt="2019-10-22T23:15:55.705" v="1168" actId="26606"/>
          <ac:spMkLst>
            <pc:docMk/>
            <pc:sldMk cId="2510695951" sldId="280"/>
            <ac:spMk id="2" creationId="{7783E036-D382-9744-83E3-C610D54B48D2}"/>
          </ac:spMkLst>
        </pc:spChg>
        <pc:spChg chg="mod">
          <ac:chgData name="Hannah Burkhardt" userId="5d5b6325-c5fc-4564-9844-50f723d1831b" providerId="ADAL" clId="{A71D044B-2ADE-6648-B8EA-665087CEDC29}" dt="2019-10-24T00:55:35.963" v="10882" actId="20577"/>
          <ac:spMkLst>
            <pc:docMk/>
            <pc:sldMk cId="2510695951" sldId="280"/>
            <ac:spMk id="3" creationId="{B9A4B415-C38F-A244-8CE2-61D522A4D5C5}"/>
          </ac:spMkLst>
        </pc:spChg>
        <pc:spChg chg="add">
          <ac:chgData name="Hannah Burkhardt" userId="5d5b6325-c5fc-4564-9844-50f723d1831b" providerId="ADAL" clId="{A71D044B-2ADE-6648-B8EA-665087CEDC29}" dt="2019-10-22T23:15:55.705" v="1168" actId="26606"/>
          <ac:spMkLst>
            <pc:docMk/>
            <pc:sldMk cId="2510695951" sldId="280"/>
            <ac:spMk id="8" creationId="{8D70B121-56F4-4848-B38B-182089D909FA}"/>
          </ac:spMkLst>
        </pc:spChg>
        <pc:cxnChg chg="add">
          <ac:chgData name="Hannah Burkhardt" userId="5d5b6325-c5fc-4564-9844-50f723d1831b" providerId="ADAL" clId="{A71D044B-2ADE-6648-B8EA-665087CEDC29}" dt="2019-10-22T23:15:55.705" v="1168" actId="26606"/>
          <ac:cxnSpMkLst>
            <pc:docMk/>
            <pc:sldMk cId="2510695951" sldId="280"/>
            <ac:cxnSpMk id="10" creationId="{2D72A2C9-F3CA-4216-8BAD-FA4C970C3C4E}"/>
          </ac:cxnSpMkLst>
        </pc:cxnChg>
      </pc:sldChg>
      <pc:sldChg chg="modSp add ord modNotesTx">
        <pc:chgData name="Hannah Burkhardt" userId="5d5b6325-c5fc-4564-9844-50f723d1831b" providerId="ADAL" clId="{A71D044B-2ADE-6648-B8EA-665087CEDC29}" dt="2019-10-23T22:40:18.773" v="3456" actId="20577"/>
        <pc:sldMkLst>
          <pc:docMk/>
          <pc:sldMk cId="1355166695" sldId="281"/>
        </pc:sldMkLst>
        <pc:spChg chg="mod">
          <ac:chgData name="Hannah Burkhardt" userId="5d5b6325-c5fc-4564-9844-50f723d1831b" providerId="ADAL" clId="{A71D044B-2ADE-6648-B8EA-665087CEDC29}" dt="2019-10-22T23:20:23.230" v="1291" actId="207"/>
          <ac:spMkLst>
            <pc:docMk/>
            <pc:sldMk cId="1355166695" sldId="281"/>
            <ac:spMk id="2" creationId="{D6441581-0F5D-5F48-89A6-4DD9EC3907D3}"/>
          </ac:spMkLst>
        </pc:spChg>
        <pc:spChg chg="mod">
          <ac:chgData name="Hannah Burkhardt" userId="5d5b6325-c5fc-4564-9844-50f723d1831b" providerId="ADAL" clId="{A71D044B-2ADE-6648-B8EA-665087CEDC29}" dt="2019-10-22T23:20:36.357" v="1295" actId="208"/>
          <ac:spMkLst>
            <pc:docMk/>
            <pc:sldMk cId="1355166695" sldId="281"/>
            <ac:spMk id="7" creationId="{6AB48970-8B6E-0540-ABE4-99EE43576521}"/>
          </ac:spMkLst>
        </pc:spChg>
        <pc:spChg chg="mod">
          <ac:chgData name="Hannah Burkhardt" userId="5d5b6325-c5fc-4564-9844-50f723d1831b" providerId="ADAL" clId="{A71D044B-2ADE-6648-B8EA-665087CEDC29}" dt="2019-10-22T23:20:23.230" v="1291" actId="207"/>
          <ac:spMkLst>
            <pc:docMk/>
            <pc:sldMk cId="1355166695" sldId="281"/>
            <ac:spMk id="21" creationId="{BD98F3A1-E55C-E541-A635-BC8B816A73BB}"/>
          </ac:spMkLst>
        </pc:spChg>
        <pc:spChg chg="mod">
          <ac:chgData name="Hannah Burkhardt" userId="5d5b6325-c5fc-4564-9844-50f723d1831b" providerId="ADAL" clId="{A71D044B-2ADE-6648-B8EA-665087CEDC29}" dt="2019-10-22T23:21:17.416" v="1297" actId="207"/>
          <ac:spMkLst>
            <pc:docMk/>
            <pc:sldMk cId="1355166695" sldId="281"/>
            <ac:spMk id="23" creationId="{64C49756-07B7-654F-A8AF-4AD065A854D2}"/>
          </ac:spMkLst>
        </pc:spChg>
        <pc:spChg chg="mod">
          <ac:chgData name="Hannah Burkhardt" userId="5d5b6325-c5fc-4564-9844-50f723d1831b" providerId="ADAL" clId="{A71D044B-2ADE-6648-B8EA-665087CEDC29}" dt="2019-10-22T23:21:17.416" v="1297" actId="207"/>
          <ac:spMkLst>
            <pc:docMk/>
            <pc:sldMk cId="1355166695" sldId="281"/>
            <ac:spMk id="25" creationId="{43233999-1887-F740-9D2B-9B504BD2E838}"/>
          </ac:spMkLst>
        </pc:spChg>
        <pc:spChg chg="mod">
          <ac:chgData name="Hannah Burkhardt" userId="5d5b6325-c5fc-4564-9844-50f723d1831b" providerId="ADAL" clId="{A71D044B-2ADE-6648-B8EA-665087CEDC29}" dt="2019-10-22T23:20:23.230" v="1291" actId="207"/>
          <ac:spMkLst>
            <pc:docMk/>
            <pc:sldMk cId="1355166695" sldId="281"/>
            <ac:spMk id="26" creationId="{460A6BB4-7111-1E44-9EEE-6E64BF33F170}"/>
          </ac:spMkLst>
        </pc:spChg>
        <pc:spChg chg="mod">
          <ac:chgData name="Hannah Burkhardt" userId="5d5b6325-c5fc-4564-9844-50f723d1831b" providerId="ADAL" clId="{A71D044B-2ADE-6648-B8EA-665087CEDC29}" dt="2019-10-22T23:21:17.416" v="1297" actId="207"/>
          <ac:spMkLst>
            <pc:docMk/>
            <pc:sldMk cId="1355166695" sldId="281"/>
            <ac:spMk id="27" creationId="{E84673C5-7DCC-7F4C-A3DE-7545436E60EF}"/>
          </ac:spMkLst>
        </pc:spChg>
        <pc:spChg chg="mod">
          <ac:chgData name="Hannah Burkhardt" userId="5d5b6325-c5fc-4564-9844-50f723d1831b" providerId="ADAL" clId="{A71D044B-2ADE-6648-B8EA-665087CEDC29}" dt="2019-10-22T23:20:23.230" v="1291" actId="207"/>
          <ac:spMkLst>
            <pc:docMk/>
            <pc:sldMk cId="1355166695" sldId="281"/>
            <ac:spMk id="30" creationId="{E46FAB67-8E88-964E-B688-EF5CF9D0C026}"/>
          </ac:spMkLst>
        </pc:spChg>
        <pc:spChg chg="mod">
          <ac:chgData name="Hannah Burkhardt" userId="5d5b6325-c5fc-4564-9844-50f723d1831b" providerId="ADAL" clId="{A71D044B-2ADE-6648-B8EA-665087CEDC29}" dt="2019-10-22T23:20:23.230" v="1291" actId="207"/>
          <ac:spMkLst>
            <pc:docMk/>
            <pc:sldMk cId="1355166695" sldId="281"/>
            <ac:spMk id="31" creationId="{881BA6BE-6CAF-A749-A518-9060FC087D74}"/>
          </ac:spMkLst>
        </pc:spChg>
        <pc:spChg chg="mod">
          <ac:chgData name="Hannah Burkhardt" userId="5d5b6325-c5fc-4564-9844-50f723d1831b" providerId="ADAL" clId="{A71D044B-2ADE-6648-B8EA-665087CEDC29}" dt="2019-10-22T23:20:23.230" v="1291" actId="207"/>
          <ac:spMkLst>
            <pc:docMk/>
            <pc:sldMk cId="1355166695" sldId="281"/>
            <ac:spMk id="32" creationId="{22703BA7-8CEA-454D-B201-75104BB39A50}"/>
          </ac:spMkLst>
        </pc:spChg>
        <pc:spChg chg="mod">
          <ac:chgData name="Hannah Burkhardt" userId="5d5b6325-c5fc-4564-9844-50f723d1831b" providerId="ADAL" clId="{A71D044B-2ADE-6648-B8EA-665087CEDC29}" dt="2019-10-22T23:21:17.416" v="1297" actId="207"/>
          <ac:spMkLst>
            <pc:docMk/>
            <pc:sldMk cId="1355166695" sldId="281"/>
            <ac:spMk id="33" creationId="{81325305-5F0F-5442-87A3-1B5C8143DA93}"/>
          </ac:spMkLst>
        </pc:spChg>
        <pc:spChg chg="mod">
          <ac:chgData name="Hannah Burkhardt" userId="5d5b6325-c5fc-4564-9844-50f723d1831b" providerId="ADAL" clId="{A71D044B-2ADE-6648-B8EA-665087CEDC29}" dt="2019-10-22T23:20:23.230" v="1291" actId="207"/>
          <ac:spMkLst>
            <pc:docMk/>
            <pc:sldMk cId="1355166695" sldId="281"/>
            <ac:spMk id="34" creationId="{7ADDB891-4818-674C-BF95-B1A5BBBCCD9E}"/>
          </ac:spMkLst>
        </pc:spChg>
        <pc:spChg chg="mod">
          <ac:chgData name="Hannah Burkhardt" userId="5d5b6325-c5fc-4564-9844-50f723d1831b" providerId="ADAL" clId="{A71D044B-2ADE-6648-B8EA-665087CEDC29}" dt="2019-10-22T23:21:17.416" v="1297" actId="207"/>
          <ac:spMkLst>
            <pc:docMk/>
            <pc:sldMk cId="1355166695" sldId="281"/>
            <ac:spMk id="42" creationId="{2E74F1AE-B77B-DA48-829A-C61C316D36CD}"/>
          </ac:spMkLst>
        </pc:spChg>
        <pc:spChg chg="mod">
          <ac:chgData name="Hannah Burkhardt" userId="5d5b6325-c5fc-4564-9844-50f723d1831b" providerId="ADAL" clId="{A71D044B-2ADE-6648-B8EA-665087CEDC29}" dt="2019-10-22T23:21:17.416" v="1297" actId="207"/>
          <ac:spMkLst>
            <pc:docMk/>
            <pc:sldMk cId="1355166695" sldId="281"/>
            <ac:spMk id="45" creationId="{CC26515A-9CE3-C441-A779-81A32540F7F5}"/>
          </ac:spMkLst>
        </pc:spChg>
        <pc:spChg chg="mod">
          <ac:chgData name="Hannah Burkhardt" userId="5d5b6325-c5fc-4564-9844-50f723d1831b" providerId="ADAL" clId="{A71D044B-2ADE-6648-B8EA-665087CEDC29}" dt="2019-10-22T23:20:23.230" v="1291" actId="207"/>
          <ac:spMkLst>
            <pc:docMk/>
            <pc:sldMk cId="1355166695" sldId="281"/>
            <ac:spMk id="47" creationId="{4525C8E2-988D-2B44-B765-037B03E14443}"/>
          </ac:spMkLst>
        </pc:spChg>
        <pc:spChg chg="mod">
          <ac:chgData name="Hannah Burkhardt" userId="5d5b6325-c5fc-4564-9844-50f723d1831b" providerId="ADAL" clId="{A71D044B-2ADE-6648-B8EA-665087CEDC29}" dt="2019-10-22T23:21:17.416" v="1297" actId="207"/>
          <ac:spMkLst>
            <pc:docMk/>
            <pc:sldMk cId="1355166695" sldId="281"/>
            <ac:spMk id="50" creationId="{2C2DFB0B-D660-E64D-8819-8565DA52E560}"/>
          </ac:spMkLst>
        </pc:spChg>
        <pc:spChg chg="mod">
          <ac:chgData name="Hannah Burkhardt" userId="5d5b6325-c5fc-4564-9844-50f723d1831b" providerId="ADAL" clId="{A71D044B-2ADE-6648-B8EA-665087CEDC29}" dt="2019-10-22T23:21:17.416" v="1297" actId="207"/>
          <ac:spMkLst>
            <pc:docMk/>
            <pc:sldMk cId="1355166695" sldId="281"/>
            <ac:spMk id="51" creationId="{374E8D98-20CE-2B42-B9A8-496D4E9F6721}"/>
          </ac:spMkLst>
        </pc:spChg>
        <pc:spChg chg="mod">
          <ac:chgData name="Hannah Burkhardt" userId="5d5b6325-c5fc-4564-9844-50f723d1831b" providerId="ADAL" clId="{A71D044B-2ADE-6648-B8EA-665087CEDC29}" dt="2019-10-22T23:21:17.416" v="1297" actId="207"/>
          <ac:spMkLst>
            <pc:docMk/>
            <pc:sldMk cId="1355166695" sldId="281"/>
            <ac:spMk id="53" creationId="{9EEBA7E7-3FFD-214A-B610-D6670A88EA93}"/>
          </ac:spMkLst>
        </pc:spChg>
        <pc:spChg chg="mod">
          <ac:chgData name="Hannah Burkhardt" userId="5d5b6325-c5fc-4564-9844-50f723d1831b" providerId="ADAL" clId="{A71D044B-2ADE-6648-B8EA-665087CEDC29}" dt="2019-10-22T23:21:17.416" v="1297" actId="207"/>
          <ac:spMkLst>
            <pc:docMk/>
            <pc:sldMk cId="1355166695" sldId="281"/>
            <ac:spMk id="54" creationId="{F261979C-3C07-C240-9730-0FD324B2A69C}"/>
          </ac:spMkLst>
        </pc:spChg>
        <pc:grpChg chg="mod">
          <ac:chgData name="Hannah Burkhardt" userId="5d5b6325-c5fc-4564-9844-50f723d1831b" providerId="ADAL" clId="{A71D044B-2ADE-6648-B8EA-665087CEDC29}" dt="2019-10-22T23:20:23.230" v="1291" actId="207"/>
          <ac:grpSpMkLst>
            <pc:docMk/>
            <pc:sldMk cId="1355166695" sldId="281"/>
            <ac:grpSpMk id="36" creationId="{5FCE3E48-38E9-734A-8455-DB36B51EC299}"/>
          </ac:grpSpMkLst>
        </pc:grpChg>
        <pc:grpChg chg="mod">
          <ac:chgData name="Hannah Burkhardt" userId="5d5b6325-c5fc-4564-9844-50f723d1831b" providerId="ADAL" clId="{A71D044B-2ADE-6648-B8EA-665087CEDC29}" dt="2019-10-22T23:20:23.230" v="1291" actId="207"/>
          <ac:grpSpMkLst>
            <pc:docMk/>
            <pc:sldMk cId="1355166695" sldId="281"/>
            <ac:grpSpMk id="41" creationId="{34939EF0-76A1-254D-8795-B226576E671C}"/>
          </ac:grpSpMkLst>
        </pc:grpChg>
        <pc:cxnChg chg="mod">
          <ac:chgData name="Hannah Burkhardt" userId="5d5b6325-c5fc-4564-9844-50f723d1831b" providerId="ADAL" clId="{A71D044B-2ADE-6648-B8EA-665087CEDC29}" dt="2019-10-22T23:21:00.267" v="1296" actId="692"/>
          <ac:cxnSpMkLst>
            <pc:docMk/>
            <pc:sldMk cId="1355166695" sldId="281"/>
            <ac:cxnSpMk id="10" creationId="{2708EE46-6393-AF4F-ABD4-CF9B0960E83A}"/>
          </ac:cxnSpMkLst>
        </pc:cxnChg>
        <pc:cxnChg chg="mod">
          <ac:chgData name="Hannah Burkhardt" userId="5d5b6325-c5fc-4564-9844-50f723d1831b" providerId="ADAL" clId="{A71D044B-2ADE-6648-B8EA-665087CEDC29}" dt="2019-10-22T23:21:00.267" v="1296" actId="692"/>
          <ac:cxnSpMkLst>
            <pc:docMk/>
            <pc:sldMk cId="1355166695" sldId="281"/>
            <ac:cxnSpMk id="22" creationId="{8542D922-A3E6-014A-8815-18643E637E38}"/>
          </ac:cxnSpMkLst>
        </pc:cxnChg>
        <pc:cxnChg chg="mod">
          <ac:chgData name="Hannah Burkhardt" userId="5d5b6325-c5fc-4564-9844-50f723d1831b" providerId="ADAL" clId="{A71D044B-2ADE-6648-B8EA-665087CEDC29}" dt="2019-10-22T23:21:00.267" v="1296" actId="692"/>
          <ac:cxnSpMkLst>
            <pc:docMk/>
            <pc:sldMk cId="1355166695" sldId="281"/>
            <ac:cxnSpMk id="24" creationId="{067AD983-5F36-9A48-95D8-B9C2D65A2938}"/>
          </ac:cxnSpMkLst>
        </pc:cxnChg>
        <pc:cxnChg chg="mod">
          <ac:chgData name="Hannah Burkhardt" userId="5d5b6325-c5fc-4564-9844-50f723d1831b" providerId="ADAL" clId="{A71D044B-2ADE-6648-B8EA-665087CEDC29}" dt="2019-10-22T23:21:00.267" v="1296" actId="692"/>
          <ac:cxnSpMkLst>
            <pc:docMk/>
            <pc:sldMk cId="1355166695" sldId="281"/>
            <ac:cxnSpMk id="29" creationId="{4C9E4D29-337C-E042-8DC5-ECA976C05794}"/>
          </ac:cxnSpMkLst>
        </pc:cxnChg>
        <pc:cxnChg chg="mod">
          <ac:chgData name="Hannah Burkhardt" userId="5d5b6325-c5fc-4564-9844-50f723d1831b" providerId="ADAL" clId="{A71D044B-2ADE-6648-B8EA-665087CEDC29}" dt="2019-10-22T23:21:00.267" v="1296" actId="692"/>
          <ac:cxnSpMkLst>
            <pc:docMk/>
            <pc:sldMk cId="1355166695" sldId="281"/>
            <ac:cxnSpMk id="35" creationId="{08BAC661-78CF-7745-B0E9-B9BB2C03A987}"/>
          </ac:cxnSpMkLst>
        </pc:cxnChg>
        <pc:cxnChg chg="mod">
          <ac:chgData name="Hannah Burkhardt" userId="5d5b6325-c5fc-4564-9844-50f723d1831b" providerId="ADAL" clId="{A71D044B-2ADE-6648-B8EA-665087CEDC29}" dt="2019-10-22T23:21:00.267" v="1296" actId="692"/>
          <ac:cxnSpMkLst>
            <pc:docMk/>
            <pc:sldMk cId="1355166695" sldId="281"/>
            <ac:cxnSpMk id="43" creationId="{95679060-09C7-0646-A760-F80BAB0557F1}"/>
          </ac:cxnSpMkLst>
        </pc:cxnChg>
        <pc:cxnChg chg="mod">
          <ac:chgData name="Hannah Burkhardt" userId="5d5b6325-c5fc-4564-9844-50f723d1831b" providerId="ADAL" clId="{A71D044B-2ADE-6648-B8EA-665087CEDC29}" dt="2019-10-22T23:21:00.267" v="1296" actId="692"/>
          <ac:cxnSpMkLst>
            <pc:docMk/>
            <pc:sldMk cId="1355166695" sldId="281"/>
            <ac:cxnSpMk id="44" creationId="{3FBAEC2A-01E5-294E-AFC1-7E1952B2B4F7}"/>
          </ac:cxnSpMkLst>
        </pc:cxnChg>
        <pc:cxnChg chg="mod">
          <ac:chgData name="Hannah Burkhardt" userId="5d5b6325-c5fc-4564-9844-50f723d1831b" providerId="ADAL" clId="{A71D044B-2ADE-6648-B8EA-665087CEDC29}" dt="2019-10-22T23:21:00.267" v="1296" actId="692"/>
          <ac:cxnSpMkLst>
            <pc:docMk/>
            <pc:sldMk cId="1355166695" sldId="281"/>
            <ac:cxnSpMk id="48" creationId="{EE4F1427-F5E1-C143-BBEA-E093B988FD2B}"/>
          </ac:cxnSpMkLst>
        </pc:cxnChg>
        <pc:cxnChg chg="mod">
          <ac:chgData name="Hannah Burkhardt" userId="5d5b6325-c5fc-4564-9844-50f723d1831b" providerId="ADAL" clId="{A71D044B-2ADE-6648-B8EA-665087CEDC29}" dt="2019-10-22T23:21:00.267" v="1296" actId="692"/>
          <ac:cxnSpMkLst>
            <pc:docMk/>
            <pc:sldMk cId="1355166695" sldId="281"/>
            <ac:cxnSpMk id="49" creationId="{488CFB07-65AD-5D45-8554-2A364C5BECBF}"/>
          </ac:cxnSpMkLst>
        </pc:cxnChg>
        <pc:cxnChg chg="mod">
          <ac:chgData name="Hannah Burkhardt" userId="5d5b6325-c5fc-4564-9844-50f723d1831b" providerId="ADAL" clId="{A71D044B-2ADE-6648-B8EA-665087CEDC29}" dt="2019-10-22T23:21:00.267" v="1296" actId="692"/>
          <ac:cxnSpMkLst>
            <pc:docMk/>
            <pc:sldMk cId="1355166695" sldId="281"/>
            <ac:cxnSpMk id="52" creationId="{3EF6CFD7-4392-E549-9DD3-60925F6F9E6A}"/>
          </ac:cxnSpMkLst>
        </pc:cxnChg>
      </pc:sldChg>
      <pc:sldChg chg="addSp delSp modSp add modNotesTx">
        <pc:chgData name="Hannah Burkhardt" userId="5d5b6325-c5fc-4564-9844-50f723d1831b" providerId="ADAL" clId="{A71D044B-2ADE-6648-B8EA-665087CEDC29}" dt="2019-10-23T22:41:29.622" v="3563" actId="20577"/>
        <pc:sldMkLst>
          <pc:docMk/>
          <pc:sldMk cId="3862301134" sldId="283"/>
        </pc:sldMkLst>
        <pc:spChg chg="mod">
          <ac:chgData name="Hannah Burkhardt" userId="5d5b6325-c5fc-4564-9844-50f723d1831b" providerId="ADAL" clId="{A71D044B-2ADE-6648-B8EA-665087CEDC29}" dt="2019-10-22T23:22:25.077" v="1312" actId="207"/>
          <ac:spMkLst>
            <pc:docMk/>
            <pc:sldMk cId="3862301134" sldId="283"/>
            <ac:spMk id="53" creationId="{9EEBA7E7-3FFD-214A-B610-D6670A88EA93}"/>
          </ac:spMkLst>
        </pc:spChg>
        <pc:grpChg chg="del">
          <ac:chgData name="Hannah Burkhardt" userId="5d5b6325-c5fc-4564-9844-50f723d1831b" providerId="ADAL" clId="{A71D044B-2ADE-6648-B8EA-665087CEDC29}" dt="2019-10-22T23:21:53.249" v="1303" actId="478"/>
          <ac:grpSpMkLst>
            <pc:docMk/>
            <pc:sldMk cId="3862301134" sldId="283"/>
            <ac:grpSpMk id="41" creationId="{34939EF0-76A1-254D-8795-B226576E671C}"/>
          </ac:grpSpMkLst>
        </pc:grpChg>
        <pc:grpChg chg="add del mod">
          <ac:chgData name="Hannah Burkhardt" userId="5d5b6325-c5fc-4564-9844-50f723d1831b" providerId="ADAL" clId="{A71D044B-2ADE-6648-B8EA-665087CEDC29}" dt="2019-10-22T23:21:52.764" v="1302"/>
          <ac:grpSpMkLst>
            <pc:docMk/>
            <pc:sldMk cId="3862301134" sldId="283"/>
            <ac:grpSpMk id="46" creationId="{7B335E64-FD93-144E-BE5E-659CDAD5D728}"/>
          </ac:grpSpMkLst>
        </pc:grpChg>
        <pc:grpChg chg="add">
          <ac:chgData name="Hannah Burkhardt" userId="5d5b6325-c5fc-4564-9844-50f723d1831b" providerId="ADAL" clId="{A71D044B-2ADE-6648-B8EA-665087CEDC29}" dt="2019-10-22T23:21:55.363" v="1304"/>
          <ac:grpSpMkLst>
            <pc:docMk/>
            <pc:sldMk cId="3862301134" sldId="283"/>
            <ac:grpSpMk id="59" creationId="{60EA84F3-60E3-474B-A4C9-4CB2D6E46144}"/>
          </ac:grpSpMkLst>
        </pc:grpChg>
        <pc:cxnChg chg="mod">
          <ac:chgData name="Hannah Burkhardt" userId="5d5b6325-c5fc-4564-9844-50f723d1831b" providerId="ADAL" clId="{A71D044B-2ADE-6648-B8EA-665087CEDC29}" dt="2019-10-22T23:22:30.136" v="1313" actId="692"/>
          <ac:cxnSpMkLst>
            <pc:docMk/>
            <pc:sldMk cId="3862301134" sldId="283"/>
            <ac:cxnSpMk id="10" creationId="{2708EE46-6393-AF4F-ABD4-CF9B0960E83A}"/>
          </ac:cxnSpMkLst>
        </pc:cxnChg>
        <pc:cxnChg chg="mod">
          <ac:chgData name="Hannah Burkhardt" userId="5d5b6325-c5fc-4564-9844-50f723d1831b" providerId="ADAL" clId="{A71D044B-2ADE-6648-B8EA-665087CEDC29}" dt="2019-10-22T23:21:53.249" v="1303" actId="478"/>
          <ac:cxnSpMkLst>
            <pc:docMk/>
            <pc:sldMk cId="3862301134" sldId="283"/>
            <ac:cxnSpMk id="22" creationId="{8542D922-A3E6-014A-8815-18643E637E38}"/>
          </ac:cxnSpMkLst>
        </pc:cxnChg>
        <pc:cxnChg chg="mod">
          <ac:chgData name="Hannah Burkhardt" userId="5d5b6325-c5fc-4564-9844-50f723d1831b" providerId="ADAL" clId="{A71D044B-2ADE-6648-B8EA-665087CEDC29}" dt="2019-10-22T23:22:11.420" v="1311" actId="170"/>
          <ac:cxnSpMkLst>
            <pc:docMk/>
            <pc:sldMk cId="3862301134" sldId="283"/>
            <ac:cxnSpMk id="48" creationId="{EE4F1427-F5E1-C143-BBEA-E093B988FD2B}"/>
          </ac:cxnSpMkLst>
        </pc:cxnChg>
      </pc:sldChg>
      <pc:sldChg chg="addSp delSp modSp add modNotesTx">
        <pc:chgData name="Hannah Burkhardt" userId="5d5b6325-c5fc-4564-9844-50f723d1831b" providerId="ADAL" clId="{A71D044B-2ADE-6648-B8EA-665087CEDC29}" dt="2019-10-23T22:41:54.104" v="3690" actId="20577"/>
        <pc:sldMkLst>
          <pc:docMk/>
          <pc:sldMk cId="3860962933" sldId="284"/>
        </pc:sldMkLst>
        <pc:spChg chg="mod">
          <ac:chgData name="Hannah Burkhardt" userId="5d5b6325-c5fc-4564-9844-50f723d1831b" providerId="ADAL" clId="{A71D044B-2ADE-6648-B8EA-665087CEDC29}" dt="2019-10-22T23:23:26.714" v="1319" actId="207"/>
          <ac:spMkLst>
            <pc:docMk/>
            <pc:sldMk cId="3860962933" sldId="284"/>
            <ac:spMk id="2" creationId="{D6441581-0F5D-5F48-89A6-4DD9EC3907D3}"/>
          </ac:spMkLst>
        </pc:spChg>
        <pc:spChg chg="mod">
          <ac:chgData name="Hannah Burkhardt" userId="5d5b6325-c5fc-4564-9844-50f723d1831b" providerId="ADAL" clId="{A71D044B-2ADE-6648-B8EA-665087CEDC29}" dt="2019-10-22T23:22:53.553" v="1315" actId="207"/>
          <ac:spMkLst>
            <pc:docMk/>
            <pc:sldMk cId="3860962933" sldId="284"/>
            <ac:spMk id="7" creationId="{6AB48970-8B6E-0540-ABE4-99EE43576521}"/>
          </ac:spMkLst>
        </pc:spChg>
        <pc:spChg chg="del mod">
          <ac:chgData name="Hannah Burkhardt" userId="5d5b6325-c5fc-4564-9844-50f723d1831b" providerId="ADAL" clId="{A71D044B-2ADE-6648-B8EA-665087CEDC29}" dt="2019-10-22T23:23:59.579" v="1322" actId="478"/>
          <ac:spMkLst>
            <pc:docMk/>
            <pc:sldMk cId="3860962933" sldId="284"/>
            <ac:spMk id="30" creationId="{E46FAB67-8E88-964E-B688-EF5CF9D0C026}"/>
          </ac:spMkLst>
        </pc:spChg>
        <pc:spChg chg="del mod">
          <ac:chgData name="Hannah Burkhardt" userId="5d5b6325-c5fc-4564-9844-50f723d1831b" providerId="ADAL" clId="{A71D044B-2ADE-6648-B8EA-665087CEDC29}" dt="2019-10-22T23:23:59.579" v="1322" actId="478"/>
          <ac:spMkLst>
            <pc:docMk/>
            <pc:sldMk cId="3860962933" sldId="284"/>
            <ac:spMk id="31" creationId="{881BA6BE-6CAF-A749-A518-9060FC087D74}"/>
          </ac:spMkLst>
        </pc:spChg>
        <pc:spChg chg="del mod">
          <ac:chgData name="Hannah Burkhardt" userId="5d5b6325-c5fc-4564-9844-50f723d1831b" providerId="ADAL" clId="{A71D044B-2ADE-6648-B8EA-665087CEDC29}" dt="2019-10-22T23:24:01.222" v="1323" actId="478"/>
          <ac:spMkLst>
            <pc:docMk/>
            <pc:sldMk cId="3860962933" sldId="284"/>
            <ac:spMk id="32" creationId="{22703BA7-8CEA-454D-B201-75104BB39A50}"/>
          </ac:spMkLst>
        </pc:spChg>
        <pc:spChg chg="del mod">
          <ac:chgData name="Hannah Burkhardt" userId="5d5b6325-c5fc-4564-9844-50f723d1831b" providerId="ADAL" clId="{A71D044B-2ADE-6648-B8EA-665087CEDC29}" dt="2019-10-22T23:23:59.579" v="1322" actId="478"/>
          <ac:spMkLst>
            <pc:docMk/>
            <pc:sldMk cId="3860962933" sldId="284"/>
            <ac:spMk id="34" creationId="{7ADDB891-4818-674C-BF95-B1A5BBBCCD9E}"/>
          </ac:spMkLst>
        </pc:spChg>
        <pc:spChg chg="add">
          <ac:chgData name="Hannah Burkhardt" userId="5d5b6325-c5fc-4564-9844-50f723d1831b" providerId="ADAL" clId="{A71D044B-2ADE-6648-B8EA-665087CEDC29}" dt="2019-10-22T23:24:02.050" v="1324"/>
          <ac:spMkLst>
            <pc:docMk/>
            <pc:sldMk cId="3860962933" sldId="284"/>
            <ac:spMk id="41" creationId="{9175DCA3-7387-5B43-9486-98338F739191}"/>
          </ac:spMkLst>
        </pc:spChg>
        <pc:spChg chg="mod">
          <ac:chgData name="Hannah Burkhardt" userId="5d5b6325-c5fc-4564-9844-50f723d1831b" providerId="ADAL" clId="{A71D044B-2ADE-6648-B8EA-665087CEDC29}" dt="2019-10-22T23:24:34.534" v="1326" actId="207"/>
          <ac:spMkLst>
            <pc:docMk/>
            <pc:sldMk cId="3860962933" sldId="284"/>
            <ac:spMk id="42" creationId="{2E74F1AE-B77B-DA48-829A-C61C316D36CD}"/>
          </ac:spMkLst>
        </pc:spChg>
        <pc:spChg chg="add">
          <ac:chgData name="Hannah Burkhardt" userId="5d5b6325-c5fc-4564-9844-50f723d1831b" providerId="ADAL" clId="{A71D044B-2ADE-6648-B8EA-665087CEDC29}" dt="2019-10-22T23:24:02.050" v="1324"/>
          <ac:spMkLst>
            <pc:docMk/>
            <pc:sldMk cId="3860962933" sldId="284"/>
            <ac:spMk id="46" creationId="{A50F73AE-A232-C34E-970C-BEC31CB38810}"/>
          </ac:spMkLst>
        </pc:spChg>
        <pc:spChg chg="mod">
          <ac:chgData name="Hannah Burkhardt" userId="5d5b6325-c5fc-4564-9844-50f723d1831b" providerId="ADAL" clId="{A71D044B-2ADE-6648-B8EA-665087CEDC29}" dt="2019-10-22T23:23:26.714" v="1319" actId="207"/>
          <ac:spMkLst>
            <pc:docMk/>
            <pc:sldMk cId="3860962933" sldId="284"/>
            <ac:spMk id="47" creationId="{4525C8E2-988D-2B44-B765-037B03E14443}"/>
          </ac:spMkLst>
        </pc:spChg>
        <pc:spChg chg="mod">
          <ac:chgData name="Hannah Burkhardt" userId="5d5b6325-c5fc-4564-9844-50f723d1831b" providerId="ADAL" clId="{A71D044B-2ADE-6648-B8EA-665087CEDC29}" dt="2019-10-22T23:24:34.534" v="1326" actId="207"/>
          <ac:spMkLst>
            <pc:docMk/>
            <pc:sldMk cId="3860962933" sldId="284"/>
            <ac:spMk id="51" creationId="{374E8D98-20CE-2B42-B9A8-496D4E9F6721}"/>
          </ac:spMkLst>
        </pc:spChg>
        <pc:spChg chg="mod">
          <ac:chgData name="Hannah Burkhardt" userId="5d5b6325-c5fc-4564-9844-50f723d1831b" providerId="ADAL" clId="{A71D044B-2ADE-6648-B8EA-665087CEDC29}" dt="2019-10-22T23:23:10.912" v="1317" actId="207"/>
          <ac:spMkLst>
            <pc:docMk/>
            <pc:sldMk cId="3860962933" sldId="284"/>
            <ac:spMk id="53" creationId="{9EEBA7E7-3FFD-214A-B610-D6670A88EA93}"/>
          </ac:spMkLst>
        </pc:spChg>
        <pc:spChg chg="add">
          <ac:chgData name="Hannah Burkhardt" userId="5d5b6325-c5fc-4564-9844-50f723d1831b" providerId="ADAL" clId="{A71D044B-2ADE-6648-B8EA-665087CEDC29}" dt="2019-10-22T23:24:02.050" v="1324"/>
          <ac:spMkLst>
            <pc:docMk/>
            <pc:sldMk cId="3860962933" sldId="284"/>
            <ac:spMk id="55" creationId="{3E93F1BF-87C0-5040-80D5-048BDCA67822}"/>
          </ac:spMkLst>
        </pc:spChg>
        <pc:spChg chg="add">
          <ac:chgData name="Hannah Burkhardt" userId="5d5b6325-c5fc-4564-9844-50f723d1831b" providerId="ADAL" clId="{A71D044B-2ADE-6648-B8EA-665087CEDC29}" dt="2019-10-22T23:24:02.050" v="1324"/>
          <ac:spMkLst>
            <pc:docMk/>
            <pc:sldMk cId="3860962933" sldId="284"/>
            <ac:spMk id="56" creationId="{26A2F7C3-3EA8-8744-A731-B112875DA724}"/>
          </ac:spMkLst>
        </pc:spChg>
        <pc:cxnChg chg="mod">
          <ac:chgData name="Hannah Burkhardt" userId="5d5b6325-c5fc-4564-9844-50f723d1831b" providerId="ADAL" clId="{A71D044B-2ADE-6648-B8EA-665087CEDC29}" dt="2019-10-22T23:22:58.756" v="1316" actId="692"/>
          <ac:cxnSpMkLst>
            <pc:docMk/>
            <pc:sldMk cId="3860962933" sldId="284"/>
            <ac:cxnSpMk id="10" creationId="{2708EE46-6393-AF4F-ABD4-CF9B0960E83A}"/>
          </ac:cxnSpMkLst>
        </pc:cxnChg>
        <pc:cxnChg chg="mod">
          <ac:chgData name="Hannah Burkhardt" userId="5d5b6325-c5fc-4564-9844-50f723d1831b" providerId="ADAL" clId="{A71D044B-2ADE-6648-B8EA-665087CEDC29}" dt="2019-10-22T23:24:19.650" v="1325" actId="692"/>
          <ac:cxnSpMkLst>
            <pc:docMk/>
            <pc:sldMk cId="3860962933" sldId="284"/>
            <ac:cxnSpMk id="35" creationId="{08BAC661-78CF-7745-B0E9-B9BB2C03A987}"/>
          </ac:cxnSpMkLst>
        </pc:cxnChg>
        <pc:cxnChg chg="mod">
          <ac:chgData name="Hannah Burkhardt" userId="5d5b6325-c5fc-4564-9844-50f723d1831b" providerId="ADAL" clId="{A71D044B-2ADE-6648-B8EA-665087CEDC29}" dt="2019-10-22T23:24:19.650" v="1325" actId="692"/>
          <ac:cxnSpMkLst>
            <pc:docMk/>
            <pc:sldMk cId="3860962933" sldId="284"/>
            <ac:cxnSpMk id="48" creationId="{EE4F1427-F5E1-C143-BBEA-E093B988FD2B}"/>
          </ac:cxnSpMkLst>
        </pc:cxnChg>
      </pc:sldChg>
      <pc:sldChg chg="addSp modSp add modAnim modNotesTx">
        <pc:chgData name="Hannah Burkhardt" userId="5d5b6325-c5fc-4564-9844-50f723d1831b" providerId="ADAL" clId="{A71D044B-2ADE-6648-B8EA-665087CEDC29}" dt="2019-10-23T23:28:12.460" v="7686" actId="20577"/>
        <pc:sldMkLst>
          <pc:docMk/>
          <pc:sldMk cId="2819212881" sldId="285"/>
        </pc:sldMkLst>
        <pc:spChg chg="mod">
          <ac:chgData name="Hannah Burkhardt" userId="5d5b6325-c5fc-4564-9844-50f723d1831b" providerId="ADAL" clId="{A71D044B-2ADE-6648-B8EA-665087CEDC29}" dt="2019-10-23T21:19:02.539" v="2134" actId="6549"/>
          <ac:spMkLst>
            <pc:docMk/>
            <pc:sldMk cId="2819212881" sldId="285"/>
            <ac:spMk id="2" creationId="{472D5DFD-517C-854A-8F7C-2A57077F16E8}"/>
          </ac:spMkLst>
        </pc:spChg>
        <pc:spChg chg="mod">
          <ac:chgData name="Hannah Burkhardt" userId="5d5b6325-c5fc-4564-9844-50f723d1831b" providerId="ADAL" clId="{A71D044B-2ADE-6648-B8EA-665087CEDC29}" dt="2019-10-23T21:24:17.200" v="2295" actId="20577"/>
          <ac:spMkLst>
            <pc:docMk/>
            <pc:sldMk cId="2819212881" sldId="285"/>
            <ac:spMk id="3" creationId="{774B5CF5-830A-F349-970A-2496699F3133}"/>
          </ac:spMkLst>
        </pc:spChg>
        <pc:graphicFrameChg chg="add mod modGraphic">
          <ac:chgData name="Hannah Burkhardt" userId="5d5b6325-c5fc-4564-9844-50f723d1831b" providerId="ADAL" clId="{A71D044B-2ADE-6648-B8EA-665087CEDC29}" dt="2019-10-23T23:07:28.885" v="5813" actId="1076"/>
          <ac:graphicFrameMkLst>
            <pc:docMk/>
            <pc:sldMk cId="2819212881" sldId="285"/>
            <ac:graphicFrameMk id="4" creationId="{37AF5F92-89C2-AC40-94D9-522650AE0795}"/>
          </ac:graphicFrameMkLst>
        </pc:graphicFrameChg>
      </pc:sldChg>
      <pc:sldChg chg="addSp delSp modSp add">
        <pc:chgData name="Hannah Burkhardt" userId="5d5b6325-c5fc-4564-9844-50f723d1831b" providerId="ADAL" clId="{A71D044B-2ADE-6648-B8EA-665087CEDC29}" dt="2019-10-24T00:20:27.948" v="9431" actId="11529"/>
        <pc:sldMkLst>
          <pc:docMk/>
          <pc:sldMk cId="2073940693" sldId="286"/>
        </pc:sldMkLst>
        <pc:spChg chg="mod">
          <ac:chgData name="Hannah Burkhardt" userId="5d5b6325-c5fc-4564-9844-50f723d1831b" providerId="ADAL" clId="{A71D044B-2ADE-6648-B8EA-665087CEDC29}" dt="2019-10-23T22:06:04.596" v="3105" actId="20577"/>
          <ac:spMkLst>
            <pc:docMk/>
            <pc:sldMk cId="2073940693" sldId="286"/>
            <ac:spMk id="2" creationId="{BBBDE39D-06B0-B943-B01C-E4C3452480B4}"/>
          </ac:spMkLst>
        </pc:spChg>
        <pc:spChg chg="del">
          <ac:chgData name="Hannah Burkhardt" userId="5d5b6325-c5fc-4564-9844-50f723d1831b" providerId="ADAL" clId="{A71D044B-2ADE-6648-B8EA-665087CEDC29}" dt="2019-10-23T21:42:39.229" v="2635" actId="478"/>
          <ac:spMkLst>
            <pc:docMk/>
            <pc:sldMk cId="2073940693" sldId="286"/>
            <ac:spMk id="3" creationId="{9FFF56C3-EF52-734C-BE3B-81854682DCC3}"/>
          </ac:spMkLst>
        </pc:spChg>
        <pc:spChg chg="add mod">
          <ac:chgData name="Hannah Burkhardt" userId="5d5b6325-c5fc-4564-9844-50f723d1831b" providerId="ADAL" clId="{A71D044B-2ADE-6648-B8EA-665087CEDC29}" dt="2019-10-24T00:08:24.789" v="9348" actId="164"/>
          <ac:spMkLst>
            <pc:docMk/>
            <pc:sldMk cId="2073940693" sldId="286"/>
            <ac:spMk id="14" creationId="{40AB38B1-63C1-E149-B836-33F6BAAC4333}"/>
          </ac:spMkLst>
        </pc:spChg>
        <pc:spChg chg="add del mod">
          <ac:chgData name="Hannah Burkhardt" userId="5d5b6325-c5fc-4564-9844-50f723d1831b" providerId="ADAL" clId="{A71D044B-2ADE-6648-B8EA-665087CEDC29}" dt="2019-10-23T22:06:58.533" v="3108" actId="478"/>
          <ac:spMkLst>
            <pc:docMk/>
            <pc:sldMk cId="2073940693" sldId="286"/>
            <ac:spMk id="33" creationId="{A16BBAAE-95A1-6C4C-AAEE-EE0D26BCA15D}"/>
          </ac:spMkLst>
        </pc:spChg>
        <pc:spChg chg="add mod">
          <ac:chgData name="Hannah Burkhardt" userId="5d5b6325-c5fc-4564-9844-50f723d1831b" providerId="ADAL" clId="{A71D044B-2ADE-6648-B8EA-665087CEDC29}" dt="2019-10-23T22:08:04.469" v="3138" actId="1038"/>
          <ac:spMkLst>
            <pc:docMk/>
            <pc:sldMk cId="2073940693" sldId="286"/>
            <ac:spMk id="46" creationId="{E1C163B7-9817-EF43-81C4-32E24BE584E2}"/>
          </ac:spMkLst>
        </pc:spChg>
        <pc:spChg chg="add mod">
          <ac:chgData name="Hannah Burkhardt" userId="5d5b6325-c5fc-4564-9844-50f723d1831b" providerId="ADAL" clId="{A71D044B-2ADE-6648-B8EA-665087CEDC29}" dt="2019-10-23T22:31:00.721" v="3168" actId="20577"/>
          <ac:spMkLst>
            <pc:docMk/>
            <pc:sldMk cId="2073940693" sldId="286"/>
            <ac:spMk id="54" creationId="{DFC2E8E4-C9D2-DB45-9E02-4ADF2EA22DB2}"/>
          </ac:spMkLst>
        </pc:spChg>
        <pc:spChg chg="add del mod">
          <ac:chgData name="Hannah Burkhardt" userId="5d5b6325-c5fc-4564-9844-50f723d1831b" providerId="ADAL" clId="{A71D044B-2ADE-6648-B8EA-665087CEDC29}" dt="2019-10-23T22:33:10.340" v="3195" actId="478"/>
          <ac:spMkLst>
            <pc:docMk/>
            <pc:sldMk cId="2073940693" sldId="286"/>
            <ac:spMk id="55" creationId="{87713801-2731-E041-909F-D179E94CF7EF}"/>
          </ac:spMkLst>
        </pc:spChg>
        <pc:spChg chg="add mod">
          <ac:chgData name="Hannah Burkhardt" userId="5d5b6325-c5fc-4564-9844-50f723d1831b" providerId="ADAL" clId="{A71D044B-2ADE-6648-B8EA-665087CEDC29}" dt="2019-10-24T00:08:24.789" v="9348" actId="164"/>
          <ac:spMkLst>
            <pc:docMk/>
            <pc:sldMk cId="2073940693" sldId="286"/>
            <ac:spMk id="60" creationId="{25E91498-13BF-854F-8BCC-6E248ABCEB4A}"/>
          </ac:spMkLst>
        </pc:spChg>
        <pc:grpChg chg="add del mod topLvl">
          <ac:chgData name="Hannah Burkhardt" userId="5d5b6325-c5fc-4564-9844-50f723d1831b" providerId="ADAL" clId="{A71D044B-2ADE-6648-B8EA-665087CEDC29}" dt="2019-10-23T21:58:41.218" v="2863" actId="165"/>
          <ac:grpSpMkLst>
            <pc:docMk/>
            <pc:sldMk cId="2073940693" sldId="286"/>
            <ac:grpSpMk id="23" creationId="{DE9B667B-6E40-1147-A48A-3028C451A526}"/>
          </ac:grpSpMkLst>
        </pc:grpChg>
        <pc:grpChg chg="add del mod">
          <ac:chgData name="Hannah Burkhardt" userId="5d5b6325-c5fc-4564-9844-50f723d1831b" providerId="ADAL" clId="{A71D044B-2ADE-6648-B8EA-665087CEDC29}" dt="2019-10-23T21:58:15.024" v="2859" actId="165"/>
          <ac:grpSpMkLst>
            <pc:docMk/>
            <pc:sldMk cId="2073940693" sldId="286"/>
            <ac:grpSpMk id="24" creationId="{B649459E-9B0F-6E42-AC0A-F2F067B3E8AD}"/>
          </ac:grpSpMkLst>
        </pc:grpChg>
        <pc:grpChg chg="add del mod">
          <ac:chgData name="Hannah Burkhardt" userId="5d5b6325-c5fc-4564-9844-50f723d1831b" providerId="ADAL" clId="{A71D044B-2ADE-6648-B8EA-665087CEDC29}" dt="2019-10-23T21:55:30.204" v="2830" actId="165"/>
          <ac:grpSpMkLst>
            <pc:docMk/>
            <pc:sldMk cId="2073940693" sldId="286"/>
            <ac:grpSpMk id="25" creationId="{DE2E51FB-73EE-C64E-A5A6-AFABE2FA47D3}"/>
          </ac:grpSpMkLst>
        </pc:grpChg>
        <pc:grpChg chg="add mod">
          <ac:chgData name="Hannah Burkhardt" userId="5d5b6325-c5fc-4564-9844-50f723d1831b" providerId="ADAL" clId="{A71D044B-2ADE-6648-B8EA-665087CEDC29}" dt="2019-10-24T00:08:24.789" v="9348" actId="164"/>
          <ac:grpSpMkLst>
            <pc:docMk/>
            <pc:sldMk cId="2073940693" sldId="286"/>
            <ac:grpSpMk id="28" creationId="{3683A21A-8D59-A24C-AF89-1FB6CE3CEAB3}"/>
          </ac:grpSpMkLst>
        </pc:grpChg>
        <pc:grpChg chg="add mod">
          <ac:chgData name="Hannah Burkhardt" userId="5d5b6325-c5fc-4564-9844-50f723d1831b" providerId="ADAL" clId="{A71D044B-2ADE-6648-B8EA-665087CEDC29}" dt="2019-10-24T00:09:27.402" v="9356" actId="1076"/>
          <ac:grpSpMkLst>
            <pc:docMk/>
            <pc:sldMk cId="2073940693" sldId="286"/>
            <ac:grpSpMk id="29" creationId="{DBC65407-2D60-2A4D-83AC-1A4043C09A90}"/>
          </ac:grpSpMkLst>
        </pc:grpChg>
        <pc:grpChg chg="add mod">
          <ac:chgData name="Hannah Burkhardt" userId="5d5b6325-c5fc-4564-9844-50f723d1831b" providerId="ADAL" clId="{A71D044B-2ADE-6648-B8EA-665087CEDC29}" dt="2019-10-23T22:07:16.746" v="3115" actId="1076"/>
          <ac:grpSpMkLst>
            <pc:docMk/>
            <pc:sldMk cId="2073940693" sldId="286"/>
            <ac:grpSpMk id="31" creationId="{ED9C70C0-A238-F841-A915-32C64E0B8DBA}"/>
          </ac:grpSpMkLst>
        </pc:grpChg>
        <pc:grpChg chg="add mod">
          <ac:chgData name="Hannah Burkhardt" userId="5d5b6325-c5fc-4564-9844-50f723d1831b" providerId="ADAL" clId="{A71D044B-2ADE-6648-B8EA-665087CEDC29}" dt="2019-10-24T00:09:27.402" v="9356" actId="1076"/>
          <ac:grpSpMkLst>
            <pc:docMk/>
            <pc:sldMk cId="2073940693" sldId="286"/>
            <ac:grpSpMk id="62" creationId="{8FA4146D-36E4-7247-B44E-0A48F1FA457F}"/>
          </ac:grpSpMkLst>
        </pc:grpChg>
        <pc:picChg chg="add mod">
          <ac:chgData name="Hannah Burkhardt" userId="5d5b6325-c5fc-4564-9844-50f723d1831b" providerId="ADAL" clId="{A71D044B-2ADE-6648-B8EA-665087CEDC29}" dt="2019-10-23T21:57:11.158" v="2848" actId="164"/>
          <ac:picMkLst>
            <pc:docMk/>
            <pc:sldMk cId="2073940693" sldId="286"/>
            <ac:picMk id="5" creationId="{ECC457C1-4218-E44A-B55E-D3085B2790AF}"/>
          </ac:picMkLst>
        </pc:picChg>
        <pc:picChg chg="add mod topLvl">
          <ac:chgData name="Hannah Burkhardt" userId="5d5b6325-c5fc-4564-9844-50f723d1831b" providerId="ADAL" clId="{A71D044B-2ADE-6648-B8EA-665087CEDC29}" dt="2019-10-23T21:58:53.033" v="2865" actId="164"/>
          <ac:picMkLst>
            <pc:docMk/>
            <pc:sldMk cId="2073940693" sldId="286"/>
            <ac:picMk id="7" creationId="{667D0AE3-73D8-1640-80B4-F98B8464C515}"/>
          </ac:picMkLst>
        </pc:picChg>
        <pc:picChg chg="add mod topLvl">
          <ac:chgData name="Hannah Burkhardt" userId="5d5b6325-c5fc-4564-9844-50f723d1831b" providerId="ADAL" clId="{A71D044B-2ADE-6648-B8EA-665087CEDC29}" dt="2019-10-24T00:08:24.789" v="9348" actId="164"/>
          <ac:picMkLst>
            <pc:docMk/>
            <pc:sldMk cId="2073940693" sldId="286"/>
            <ac:picMk id="9" creationId="{5E130CFD-1E2C-CE40-915D-EB0272D44422}"/>
          </ac:picMkLst>
        </pc:picChg>
        <pc:picChg chg="add mod topLvl">
          <ac:chgData name="Hannah Burkhardt" userId="5d5b6325-c5fc-4564-9844-50f723d1831b" providerId="ADAL" clId="{A71D044B-2ADE-6648-B8EA-665087CEDC29}" dt="2019-10-23T22:06:26.706" v="3107" actId="1076"/>
          <ac:picMkLst>
            <pc:docMk/>
            <pc:sldMk cId="2073940693" sldId="286"/>
            <ac:picMk id="11" creationId="{E9F5EBB2-46D6-F645-9B82-1A0810FC5C78}"/>
          </ac:picMkLst>
        </pc:picChg>
        <pc:picChg chg="add del mod">
          <ac:chgData name="Hannah Burkhardt" userId="5d5b6325-c5fc-4564-9844-50f723d1831b" providerId="ADAL" clId="{A71D044B-2ADE-6648-B8EA-665087CEDC29}" dt="2019-10-23T21:46:25.454" v="2652" actId="478"/>
          <ac:picMkLst>
            <pc:docMk/>
            <pc:sldMk cId="2073940693" sldId="286"/>
            <ac:picMk id="13" creationId="{332F3EBD-5684-E34A-9559-86D1371267DA}"/>
          </ac:picMkLst>
        </pc:picChg>
        <pc:picChg chg="add del mod">
          <ac:chgData name="Hannah Burkhardt" userId="5d5b6325-c5fc-4564-9844-50f723d1831b" providerId="ADAL" clId="{A71D044B-2ADE-6648-B8EA-665087CEDC29}" dt="2019-10-23T21:54:39.070" v="2813" actId="478"/>
          <ac:picMkLst>
            <pc:docMk/>
            <pc:sldMk cId="2073940693" sldId="286"/>
            <ac:picMk id="15" creationId="{D7DD57AA-1907-8841-9CF5-87868BFA3660}"/>
          </ac:picMkLst>
        </pc:picChg>
        <pc:picChg chg="add del mod">
          <ac:chgData name="Hannah Burkhardt" userId="5d5b6325-c5fc-4564-9844-50f723d1831b" providerId="ADAL" clId="{A71D044B-2ADE-6648-B8EA-665087CEDC29}" dt="2019-10-23T21:50:16.951" v="2692" actId="478"/>
          <ac:picMkLst>
            <pc:docMk/>
            <pc:sldMk cId="2073940693" sldId="286"/>
            <ac:picMk id="16" creationId="{84F2C8C6-6EC1-454E-A5B2-701A791A7E53}"/>
          </ac:picMkLst>
        </pc:picChg>
        <pc:picChg chg="add del mod">
          <ac:chgData name="Hannah Burkhardt" userId="5d5b6325-c5fc-4564-9844-50f723d1831b" providerId="ADAL" clId="{A71D044B-2ADE-6648-B8EA-665087CEDC29}" dt="2019-10-23T21:49:36.291" v="2686" actId="478"/>
          <ac:picMkLst>
            <pc:docMk/>
            <pc:sldMk cId="2073940693" sldId="286"/>
            <ac:picMk id="17" creationId="{BA5CC706-B13F-354F-9633-1234DF12E9B1}"/>
          </ac:picMkLst>
        </pc:picChg>
        <pc:picChg chg="add del mod">
          <ac:chgData name="Hannah Burkhardt" userId="5d5b6325-c5fc-4564-9844-50f723d1831b" providerId="ADAL" clId="{A71D044B-2ADE-6648-B8EA-665087CEDC29}" dt="2019-10-23T21:50:06.311" v="2689" actId="478"/>
          <ac:picMkLst>
            <pc:docMk/>
            <pc:sldMk cId="2073940693" sldId="286"/>
            <ac:picMk id="18" creationId="{2D395ADF-C23F-384D-A902-4C892005DF15}"/>
          </ac:picMkLst>
        </pc:picChg>
        <pc:picChg chg="add mod topLvl">
          <ac:chgData name="Hannah Burkhardt" userId="5d5b6325-c5fc-4564-9844-50f723d1831b" providerId="ADAL" clId="{A71D044B-2ADE-6648-B8EA-665087CEDC29}" dt="2019-10-23T21:57:04.365" v="2847" actId="164"/>
          <ac:picMkLst>
            <pc:docMk/>
            <pc:sldMk cId="2073940693" sldId="286"/>
            <ac:picMk id="19" creationId="{553CA5DD-B74E-1C4B-9E0B-2F650BA3289E}"/>
          </ac:picMkLst>
        </pc:picChg>
        <pc:picChg chg="add mod topLvl">
          <ac:chgData name="Hannah Burkhardt" userId="5d5b6325-c5fc-4564-9844-50f723d1831b" providerId="ADAL" clId="{A71D044B-2ADE-6648-B8EA-665087CEDC29}" dt="2019-10-23T21:58:53.033" v="2865" actId="164"/>
          <ac:picMkLst>
            <pc:docMk/>
            <pc:sldMk cId="2073940693" sldId="286"/>
            <ac:picMk id="20" creationId="{CB8425BF-888E-3F4C-A74D-70E07910F9F0}"/>
          </ac:picMkLst>
        </pc:picChg>
        <pc:picChg chg="add mod">
          <ac:chgData name="Hannah Burkhardt" userId="5d5b6325-c5fc-4564-9844-50f723d1831b" providerId="ADAL" clId="{A71D044B-2ADE-6648-B8EA-665087CEDC29}" dt="2019-10-23T21:53:27.946" v="2804" actId="1036"/>
          <ac:picMkLst>
            <pc:docMk/>
            <pc:sldMk cId="2073940693" sldId="286"/>
            <ac:picMk id="21" creationId="{5189A185-FF34-B54B-93DA-63E6335C3BD1}"/>
          </ac:picMkLst>
        </pc:picChg>
        <pc:picChg chg="add mod">
          <ac:chgData name="Hannah Burkhardt" userId="5d5b6325-c5fc-4564-9844-50f723d1831b" providerId="ADAL" clId="{A71D044B-2ADE-6648-B8EA-665087CEDC29}" dt="2019-10-23T21:53:13.089" v="2790" actId="1076"/>
          <ac:picMkLst>
            <pc:docMk/>
            <pc:sldMk cId="2073940693" sldId="286"/>
            <ac:picMk id="22" creationId="{14518ADE-2A1A-6447-ADA3-45FB4975B68F}"/>
          </ac:picMkLst>
        </pc:picChg>
        <pc:picChg chg="add mod">
          <ac:chgData name="Hannah Burkhardt" userId="5d5b6325-c5fc-4564-9844-50f723d1831b" providerId="ADAL" clId="{A71D044B-2ADE-6648-B8EA-665087CEDC29}" dt="2019-10-23T21:57:11.158" v="2848" actId="164"/>
          <ac:picMkLst>
            <pc:docMk/>
            <pc:sldMk cId="2073940693" sldId="286"/>
            <ac:picMk id="26" creationId="{B195B69F-6873-5E4D-96D3-24E51E3C7371}"/>
          </ac:picMkLst>
        </pc:picChg>
        <pc:picChg chg="add mod">
          <ac:chgData name="Hannah Burkhardt" userId="5d5b6325-c5fc-4564-9844-50f723d1831b" providerId="ADAL" clId="{A71D044B-2ADE-6648-B8EA-665087CEDC29}" dt="2019-10-23T21:57:04.365" v="2847" actId="164"/>
          <ac:picMkLst>
            <pc:docMk/>
            <pc:sldMk cId="2073940693" sldId="286"/>
            <ac:picMk id="27" creationId="{6D7CE77D-453B-8D47-852D-BB5DDD7AE9CA}"/>
          </ac:picMkLst>
        </pc:picChg>
        <pc:picChg chg="add mod">
          <ac:chgData name="Hannah Burkhardt" userId="5d5b6325-c5fc-4564-9844-50f723d1831b" providerId="ADAL" clId="{A71D044B-2ADE-6648-B8EA-665087CEDC29}" dt="2019-10-23T21:58:53.033" v="2865" actId="164"/>
          <ac:picMkLst>
            <pc:docMk/>
            <pc:sldMk cId="2073940693" sldId="286"/>
            <ac:picMk id="30" creationId="{CA31F28E-606B-9549-8657-1C4A0EFEB43D}"/>
          </ac:picMkLst>
        </pc:picChg>
        <pc:picChg chg="add del mod modCrop">
          <ac:chgData name="Hannah Burkhardt" userId="5d5b6325-c5fc-4564-9844-50f723d1831b" providerId="ADAL" clId="{A71D044B-2ADE-6648-B8EA-665087CEDC29}" dt="2019-10-23T22:01:53.419" v="2934" actId="478"/>
          <ac:picMkLst>
            <pc:docMk/>
            <pc:sldMk cId="2073940693" sldId="286"/>
            <ac:picMk id="32" creationId="{E037482E-35B1-004F-9DEB-5680F8DC7FEA}"/>
          </ac:picMkLst>
        </pc:picChg>
        <pc:picChg chg="add mod modCrop">
          <ac:chgData name="Hannah Burkhardt" userId="5d5b6325-c5fc-4564-9844-50f723d1831b" providerId="ADAL" clId="{A71D044B-2ADE-6648-B8EA-665087CEDC29}" dt="2019-10-23T22:05:56.952" v="3082" actId="1076"/>
          <ac:picMkLst>
            <pc:docMk/>
            <pc:sldMk cId="2073940693" sldId="286"/>
            <ac:picMk id="42" creationId="{70F0C9D4-395D-2149-A84E-9B65B238AB8C}"/>
          </ac:picMkLst>
        </pc:picChg>
        <pc:picChg chg="add mod">
          <ac:chgData name="Hannah Burkhardt" userId="5d5b6325-c5fc-4564-9844-50f723d1831b" providerId="ADAL" clId="{A71D044B-2ADE-6648-B8EA-665087CEDC29}" dt="2019-10-23T22:07:13.451" v="3114" actId="1076"/>
          <ac:picMkLst>
            <pc:docMk/>
            <pc:sldMk cId="2073940693" sldId="286"/>
            <ac:picMk id="43" creationId="{77C23BD9-3357-1141-8F1B-8191BF9D4E83}"/>
          </ac:picMkLst>
        </pc:picChg>
        <pc:picChg chg="add mod">
          <ac:chgData name="Hannah Burkhardt" userId="5d5b6325-c5fc-4564-9844-50f723d1831b" providerId="ADAL" clId="{A71D044B-2ADE-6648-B8EA-665087CEDC29}" dt="2019-10-24T00:08:24.789" v="9348" actId="164"/>
          <ac:picMkLst>
            <pc:docMk/>
            <pc:sldMk cId="2073940693" sldId="286"/>
            <ac:picMk id="61" creationId="{6C30A433-DEFA-2F49-8A1C-47BD8C780FF3}"/>
          </ac:picMkLst>
        </pc:picChg>
        <pc:cxnChg chg="add mod">
          <ac:chgData name="Hannah Burkhardt" userId="5d5b6325-c5fc-4564-9844-50f723d1831b" providerId="ADAL" clId="{A71D044B-2ADE-6648-B8EA-665087CEDC29}" dt="2019-10-23T22:07:20.443" v="3116" actId="14100"/>
          <ac:cxnSpMkLst>
            <pc:docMk/>
            <pc:sldMk cId="2073940693" sldId="286"/>
            <ac:cxnSpMk id="35" creationId="{1BEFC82D-8F8E-FE4A-88F8-F680071F1AF2}"/>
          </ac:cxnSpMkLst>
        </pc:cxnChg>
        <pc:cxnChg chg="add mod">
          <ac:chgData name="Hannah Burkhardt" userId="5d5b6325-c5fc-4564-9844-50f723d1831b" providerId="ADAL" clId="{A71D044B-2ADE-6648-B8EA-665087CEDC29}" dt="2019-10-23T22:08:41.881" v="3140" actId="1037"/>
          <ac:cxnSpMkLst>
            <pc:docMk/>
            <pc:sldMk cId="2073940693" sldId="286"/>
            <ac:cxnSpMk id="38" creationId="{DAC9ADAC-CC9E-2F4D-B1CD-5FA86642EEF7}"/>
          </ac:cxnSpMkLst>
        </pc:cxnChg>
        <pc:cxnChg chg="add mod">
          <ac:chgData name="Hannah Burkhardt" userId="5d5b6325-c5fc-4564-9844-50f723d1831b" providerId="ADAL" clId="{A71D044B-2ADE-6648-B8EA-665087CEDC29}" dt="2019-10-24T00:08:59.205" v="9352" actId="14100"/>
          <ac:cxnSpMkLst>
            <pc:docMk/>
            <pc:sldMk cId="2073940693" sldId="286"/>
            <ac:cxnSpMk id="47" creationId="{ED304C3C-36DB-3044-8448-276F124FEFDE}"/>
          </ac:cxnSpMkLst>
        </pc:cxnChg>
        <pc:cxnChg chg="add mod">
          <ac:chgData name="Hannah Burkhardt" userId="5d5b6325-c5fc-4564-9844-50f723d1831b" providerId="ADAL" clId="{A71D044B-2ADE-6648-B8EA-665087CEDC29}" dt="2019-10-24T00:09:07.847" v="9353" actId="14100"/>
          <ac:cxnSpMkLst>
            <pc:docMk/>
            <pc:sldMk cId="2073940693" sldId="286"/>
            <ac:cxnSpMk id="50" creationId="{6B8DBCA3-938D-F140-B0B6-5E94A469FFC6}"/>
          </ac:cxnSpMkLst>
        </pc:cxnChg>
        <pc:cxnChg chg="add mod">
          <ac:chgData name="Hannah Burkhardt" userId="5d5b6325-c5fc-4564-9844-50f723d1831b" providerId="ADAL" clId="{A71D044B-2ADE-6648-B8EA-665087CEDC29}" dt="2019-10-24T00:08:24.789" v="9348" actId="164"/>
          <ac:cxnSpMkLst>
            <pc:docMk/>
            <pc:sldMk cId="2073940693" sldId="286"/>
            <ac:cxnSpMk id="56" creationId="{AAAFE6E6-4964-784A-B419-528F08121F97}"/>
          </ac:cxnSpMkLst>
        </pc:cxnChg>
        <pc:cxnChg chg="add mod">
          <ac:chgData name="Hannah Burkhardt" userId="5d5b6325-c5fc-4564-9844-50f723d1831b" providerId="ADAL" clId="{A71D044B-2ADE-6648-B8EA-665087CEDC29}" dt="2019-10-24T00:08:24.789" v="9348" actId="164"/>
          <ac:cxnSpMkLst>
            <pc:docMk/>
            <pc:sldMk cId="2073940693" sldId="286"/>
            <ac:cxnSpMk id="58" creationId="{007E9994-1102-8C47-AF12-97B5D03058BA}"/>
          </ac:cxnSpMkLst>
        </pc:cxnChg>
        <pc:cxnChg chg="add del mod">
          <ac:chgData name="Hannah Burkhardt" userId="5d5b6325-c5fc-4564-9844-50f723d1831b" providerId="ADAL" clId="{A71D044B-2ADE-6648-B8EA-665087CEDC29}" dt="2019-10-24T00:20:27.948" v="9431" actId="11529"/>
          <ac:cxnSpMkLst>
            <pc:docMk/>
            <pc:sldMk cId="2073940693" sldId="286"/>
            <ac:cxnSpMk id="66" creationId="{61DB235E-5998-4340-8A24-BBB03024A4EF}"/>
          </ac:cxnSpMkLst>
        </pc:cxnChg>
      </pc:sldChg>
      <pc:sldChg chg="add del">
        <pc:chgData name="Hannah Burkhardt" userId="5d5b6325-c5fc-4564-9844-50f723d1831b" providerId="ADAL" clId="{A71D044B-2ADE-6648-B8EA-665087CEDC29}" dt="2019-10-23T21:22:11.669" v="2285" actId="2696"/>
        <pc:sldMkLst>
          <pc:docMk/>
          <pc:sldMk cId="4028389242" sldId="286"/>
        </pc:sldMkLst>
      </pc:sldChg>
      <pc:sldChg chg="add ord">
        <pc:chgData name="Hannah Burkhardt" userId="5d5b6325-c5fc-4564-9844-50f723d1831b" providerId="ADAL" clId="{A71D044B-2ADE-6648-B8EA-665087CEDC29}" dt="2019-10-23T22:37:53.492" v="3247"/>
        <pc:sldMkLst>
          <pc:docMk/>
          <pc:sldMk cId="742342794" sldId="287"/>
        </pc:sldMkLst>
      </pc:sldChg>
      <pc:sldChg chg="addSp delSp modSp add ord">
        <pc:chgData name="Hannah Burkhardt" userId="5d5b6325-c5fc-4564-9844-50f723d1831b" providerId="ADAL" clId="{A71D044B-2ADE-6648-B8EA-665087CEDC29}" dt="2019-10-23T22:38:55.329" v="3255"/>
        <pc:sldMkLst>
          <pc:docMk/>
          <pc:sldMk cId="48512922" sldId="288"/>
        </pc:sldMkLst>
        <pc:spChg chg="del mod">
          <ac:chgData name="Hannah Burkhardt" userId="5d5b6325-c5fc-4564-9844-50f723d1831b" providerId="ADAL" clId="{A71D044B-2ADE-6648-B8EA-665087CEDC29}" dt="2019-10-23T22:38:51.315" v="3252" actId="478"/>
          <ac:spMkLst>
            <pc:docMk/>
            <pc:sldMk cId="48512922" sldId="288"/>
            <ac:spMk id="21" creationId="{BD98F3A1-E55C-E541-A635-BC8B816A73BB}"/>
          </ac:spMkLst>
        </pc:spChg>
        <pc:spChg chg="del">
          <ac:chgData name="Hannah Burkhardt" userId="5d5b6325-c5fc-4564-9844-50f723d1831b" providerId="ADAL" clId="{A71D044B-2ADE-6648-B8EA-665087CEDC29}" dt="2019-10-23T22:38:53.248" v="3253" actId="478"/>
          <ac:spMkLst>
            <pc:docMk/>
            <pc:sldMk cId="48512922" sldId="288"/>
            <ac:spMk id="25" creationId="{43233999-1887-F740-9D2B-9B504BD2E838}"/>
          </ac:spMkLst>
        </pc:spChg>
        <pc:spChg chg="add">
          <ac:chgData name="Hannah Burkhardt" userId="5d5b6325-c5fc-4564-9844-50f723d1831b" providerId="ADAL" clId="{A71D044B-2ADE-6648-B8EA-665087CEDC29}" dt="2019-10-23T22:38:55.329" v="3255"/>
          <ac:spMkLst>
            <pc:docMk/>
            <pc:sldMk cId="48512922" sldId="288"/>
            <ac:spMk id="46" creationId="{523C32FC-6D14-AA45-A287-2EC270A9F69A}"/>
          </ac:spMkLst>
        </pc:spChg>
        <pc:spChg chg="add">
          <ac:chgData name="Hannah Burkhardt" userId="5d5b6325-c5fc-4564-9844-50f723d1831b" providerId="ADAL" clId="{A71D044B-2ADE-6648-B8EA-665087CEDC29}" dt="2019-10-23T22:38:55.329" v="3255"/>
          <ac:spMkLst>
            <pc:docMk/>
            <pc:sldMk cId="48512922" sldId="288"/>
            <ac:spMk id="48" creationId="{296EAE84-3781-954C-BC1E-B13C72A85B53}"/>
          </ac:spMkLst>
        </pc:spChg>
        <pc:cxnChg chg="del mod">
          <ac:chgData name="Hannah Burkhardt" userId="5d5b6325-c5fc-4564-9844-50f723d1831b" providerId="ADAL" clId="{A71D044B-2ADE-6648-B8EA-665087CEDC29}" dt="2019-10-23T22:38:54.589" v="3254" actId="478"/>
          <ac:cxnSpMkLst>
            <pc:docMk/>
            <pc:sldMk cId="48512922" sldId="288"/>
            <ac:cxnSpMk id="22" creationId="{8542D922-A3E6-014A-8815-18643E637E38}"/>
          </ac:cxnSpMkLst>
        </pc:cxnChg>
        <pc:cxnChg chg="add">
          <ac:chgData name="Hannah Burkhardt" userId="5d5b6325-c5fc-4564-9844-50f723d1831b" providerId="ADAL" clId="{A71D044B-2ADE-6648-B8EA-665087CEDC29}" dt="2019-10-23T22:38:55.329" v="3255"/>
          <ac:cxnSpMkLst>
            <pc:docMk/>
            <pc:sldMk cId="48512922" sldId="288"/>
            <ac:cxnSpMk id="47" creationId="{50EA9A68-84F3-5B49-A579-ACEAA3FB23AD}"/>
          </ac:cxnSpMkLst>
        </pc:cxnChg>
      </pc:sldChg>
      <pc:sldChg chg="modSp add modNotesTx">
        <pc:chgData name="Hannah Burkhardt" userId="5d5b6325-c5fc-4564-9844-50f723d1831b" providerId="ADAL" clId="{A71D044B-2ADE-6648-B8EA-665087CEDC29}" dt="2019-10-24T00:48:02.413" v="10165" actId="20577"/>
        <pc:sldMkLst>
          <pc:docMk/>
          <pc:sldMk cId="21983340" sldId="289"/>
        </pc:sldMkLst>
        <pc:spChg chg="mod">
          <ac:chgData name="Hannah Burkhardt" userId="5d5b6325-c5fc-4564-9844-50f723d1831b" providerId="ADAL" clId="{A71D044B-2ADE-6648-B8EA-665087CEDC29}" dt="2019-10-23T22:54:20.694" v="4683" actId="20577"/>
          <ac:spMkLst>
            <pc:docMk/>
            <pc:sldMk cId="21983340" sldId="289"/>
            <ac:spMk id="3" creationId="{90781BA6-2D83-1048-AE43-1B0FC94DED31}"/>
          </ac:spMkLst>
        </pc:spChg>
      </pc:sldChg>
      <pc:sldChg chg="add del">
        <pc:chgData name="Hannah Burkhardt" userId="5d5b6325-c5fc-4564-9844-50f723d1831b" providerId="ADAL" clId="{A71D044B-2ADE-6648-B8EA-665087CEDC29}" dt="2019-10-23T22:45:32.751" v="3843" actId="2696"/>
        <pc:sldMkLst>
          <pc:docMk/>
          <pc:sldMk cId="2869724678" sldId="289"/>
        </pc:sldMkLst>
      </pc:sldChg>
      <pc:sldChg chg="addSp delSp modSp add ord">
        <pc:chgData name="Hannah Burkhardt" userId="5d5b6325-c5fc-4564-9844-50f723d1831b" providerId="ADAL" clId="{A71D044B-2ADE-6648-B8EA-665087CEDC29}" dt="2019-10-24T00:22:05.244" v="9446" actId="20577"/>
        <pc:sldMkLst>
          <pc:docMk/>
          <pc:sldMk cId="782406240" sldId="290"/>
        </pc:sldMkLst>
        <pc:spChg chg="mod">
          <ac:chgData name="Hannah Burkhardt" userId="5d5b6325-c5fc-4564-9844-50f723d1831b" providerId="ADAL" clId="{A71D044B-2ADE-6648-B8EA-665087CEDC29}" dt="2019-10-23T23:49:50.996" v="9047" actId="20577"/>
          <ac:spMkLst>
            <pc:docMk/>
            <pc:sldMk cId="782406240" sldId="290"/>
            <ac:spMk id="2" creationId="{0E271EEF-2953-C943-AA6E-C062DDC2DC48}"/>
          </ac:spMkLst>
        </pc:spChg>
        <pc:spChg chg="mod">
          <ac:chgData name="Hannah Burkhardt" userId="5d5b6325-c5fc-4564-9844-50f723d1831b" providerId="ADAL" clId="{A71D044B-2ADE-6648-B8EA-665087CEDC29}" dt="2019-10-24T00:22:05.244" v="9446" actId="20577"/>
          <ac:spMkLst>
            <pc:docMk/>
            <pc:sldMk cId="782406240" sldId="290"/>
            <ac:spMk id="3" creationId="{2B3C62EF-F08D-8647-933F-3E66653F5FF8}"/>
          </ac:spMkLst>
        </pc:spChg>
        <pc:grpChg chg="add mod">
          <ac:chgData name="Hannah Burkhardt" userId="5d5b6325-c5fc-4564-9844-50f723d1831b" providerId="ADAL" clId="{A71D044B-2ADE-6648-B8EA-665087CEDC29}" dt="2019-10-24T00:20:16.114" v="9429" actId="1076"/>
          <ac:grpSpMkLst>
            <pc:docMk/>
            <pc:sldMk cId="782406240" sldId="290"/>
            <ac:grpSpMk id="13" creationId="{D01BFA85-3203-D84B-8A57-EC3D31EF33CB}"/>
          </ac:grpSpMkLst>
        </pc:grpChg>
        <pc:grpChg chg="add mod">
          <ac:chgData name="Hannah Burkhardt" userId="5d5b6325-c5fc-4564-9844-50f723d1831b" providerId="ADAL" clId="{A71D044B-2ADE-6648-B8EA-665087CEDC29}" dt="2019-10-24T00:21:23.983" v="9445" actId="1076"/>
          <ac:grpSpMkLst>
            <pc:docMk/>
            <pc:sldMk cId="782406240" sldId="290"/>
            <ac:grpSpMk id="14" creationId="{32012C7D-FAFB-9342-8A40-BE39F4D8A098}"/>
          </ac:grpSpMkLst>
        </pc:grpChg>
        <pc:picChg chg="add mod">
          <ac:chgData name="Hannah Burkhardt" userId="5d5b6325-c5fc-4564-9844-50f723d1831b" providerId="ADAL" clId="{A71D044B-2ADE-6648-B8EA-665087CEDC29}" dt="2019-10-23T23:49:53.755" v="9048" actId="1076"/>
          <ac:picMkLst>
            <pc:docMk/>
            <pc:sldMk cId="782406240" sldId="290"/>
            <ac:picMk id="4" creationId="{BCBFE5DA-F3E2-6C47-83FC-433BBF1DBF7C}"/>
          </ac:picMkLst>
        </pc:picChg>
        <pc:picChg chg="add mod">
          <ac:chgData name="Hannah Burkhardt" userId="5d5b6325-c5fc-4564-9844-50f723d1831b" providerId="ADAL" clId="{A71D044B-2ADE-6648-B8EA-665087CEDC29}" dt="2019-10-24T00:20:11.947" v="9427" actId="1076"/>
          <ac:picMkLst>
            <pc:docMk/>
            <pc:sldMk cId="782406240" sldId="290"/>
            <ac:picMk id="5" creationId="{33D26574-9484-4242-9811-C7B0CDE316C2}"/>
          </ac:picMkLst>
        </pc:picChg>
        <pc:picChg chg="add del mod modCrop">
          <ac:chgData name="Hannah Burkhardt" userId="5d5b6325-c5fc-4564-9844-50f723d1831b" providerId="ADAL" clId="{A71D044B-2ADE-6648-B8EA-665087CEDC29}" dt="2019-10-24T00:16:15.090" v="9398" actId="478"/>
          <ac:picMkLst>
            <pc:docMk/>
            <pc:sldMk cId="782406240" sldId="290"/>
            <ac:picMk id="6" creationId="{2A281275-5531-B843-BDF3-E271783C4A30}"/>
          </ac:picMkLst>
        </pc:picChg>
        <pc:picChg chg="add mod">
          <ac:chgData name="Hannah Burkhardt" userId="5d5b6325-c5fc-4564-9844-50f723d1831b" providerId="ADAL" clId="{A71D044B-2ADE-6648-B8EA-665087CEDC29}" dt="2019-10-24T00:20:00.663" v="9422" actId="164"/>
          <ac:picMkLst>
            <pc:docMk/>
            <pc:sldMk cId="782406240" sldId="290"/>
            <ac:picMk id="7" creationId="{A08B5FD7-4C49-E746-A371-22F19D619054}"/>
          </ac:picMkLst>
        </pc:picChg>
        <pc:picChg chg="add mod">
          <ac:chgData name="Hannah Burkhardt" userId="5d5b6325-c5fc-4564-9844-50f723d1831b" providerId="ADAL" clId="{A71D044B-2ADE-6648-B8EA-665087CEDC29}" dt="2019-10-24T00:19:56.121" v="9421" actId="164"/>
          <ac:picMkLst>
            <pc:docMk/>
            <pc:sldMk cId="782406240" sldId="290"/>
            <ac:picMk id="8" creationId="{B5C226F0-8BE7-6A4E-926F-DF27D8DEFD2A}"/>
          </ac:picMkLst>
        </pc:picChg>
        <pc:picChg chg="add del">
          <ac:chgData name="Hannah Burkhardt" userId="5d5b6325-c5fc-4564-9844-50f723d1831b" providerId="ADAL" clId="{A71D044B-2ADE-6648-B8EA-665087CEDC29}" dt="2019-10-24T00:18:30.628" v="9406"/>
          <ac:picMkLst>
            <pc:docMk/>
            <pc:sldMk cId="782406240" sldId="290"/>
            <ac:picMk id="9" creationId="{7B31692A-EB68-544B-B90C-C43266E0EADC}"/>
          </ac:picMkLst>
        </pc:picChg>
        <pc:picChg chg="add del mod">
          <ac:chgData name="Hannah Burkhardt" userId="5d5b6325-c5fc-4564-9844-50f723d1831b" providerId="ADAL" clId="{A71D044B-2ADE-6648-B8EA-665087CEDC29}" dt="2019-10-24T00:18:53.924" v="9410" actId="478"/>
          <ac:picMkLst>
            <pc:docMk/>
            <pc:sldMk cId="782406240" sldId="290"/>
            <ac:picMk id="10" creationId="{E2565194-BA50-3744-9CFD-CFCB5D53E587}"/>
          </ac:picMkLst>
        </pc:picChg>
        <pc:picChg chg="add mod">
          <ac:chgData name="Hannah Burkhardt" userId="5d5b6325-c5fc-4564-9844-50f723d1831b" providerId="ADAL" clId="{A71D044B-2ADE-6648-B8EA-665087CEDC29}" dt="2019-10-24T00:20:00.663" v="9422" actId="164"/>
          <ac:picMkLst>
            <pc:docMk/>
            <pc:sldMk cId="782406240" sldId="290"/>
            <ac:picMk id="11" creationId="{586D6DCD-E9D6-B54A-9ED6-48B17D312D03}"/>
          </ac:picMkLst>
        </pc:picChg>
        <pc:picChg chg="add mod">
          <ac:chgData name="Hannah Burkhardt" userId="5d5b6325-c5fc-4564-9844-50f723d1831b" providerId="ADAL" clId="{A71D044B-2ADE-6648-B8EA-665087CEDC29}" dt="2019-10-24T00:19:56.121" v="9421" actId="164"/>
          <ac:picMkLst>
            <pc:docMk/>
            <pc:sldMk cId="782406240" sldId="290"/>
            <ac:picMk id="12" creationId="{F91BDAE4-55FA-4E49-BF32-E1B3C7FE6188}"/>
          </ac:picMkLst>
        </pc:picChg>
        <pc:cxnChg chg="add mod">
          <ac:chgData name="Hannah Burkhardt" userId="5d5b6325-c5fc-4564-9844-50f723d1831b" providerId="ADAL" clId="{A71D044B-2ADE-6648-B8EA-665087CEDC29}" dt="2019-10-24T00:20:41.429" v="9435" actId="14100"/>
          <ac:cxnSpMkLst>
            <pc:docMk/>
            <pc:sldMk cId="782406240" sldId="290"/>
            <ac:cxnSpMk id="15" creationId="{02A5C773-ABCB-3148-BF15-B60394902E1C}"/>
          </ac:cxnSpMkLst>
        </pc:cxnChg>
        <pc:cxnChg chg="add mod">
          <ac:chgData name="Hannah Burkhardt" userId="5d5b6325-c5fc-4564-9844-50f723d1831b" providerId="ADAL" clId="{A71D044B-2ADE-6648-B8EA-665087CEDC29}" dt="2019-10-24T00:21:18.087" v="9443" actId="14100"/>
          <ac:cxnSpMkLst>
            <pc:docMk/>
            <pc:sldMk cId="782406240" sldId="290"/>
            <ac:cxnSpMk id="18" creationId="{C3DE6161-BE21-A24A-A23C-765B0634063E}"/>
          </ac:cxnSpMkLst>
        </pc:cxnChg>
        <pc:cxnChg chg="add del mod">
          <ac:chgData name="Hannah Burkhardt" userId="5d5b6325-c5fc-4564-9844-50f723d1831b" providerId="ADAL" clId="{A71D044B-2ADE-6648-B8EA-665087CEDC29}" dt="2019-10-24T00:21:13.099" v="9442" actId="478"/>
          <ac:cxnSpMkLst>
            <pc:docMk/>
            <pc:sldMk cId="782406240" sldId="290"/>
            <ac:cxnSpMk id="22" creationId="{DEF07F3A-2EFE-6643-88A5-966F98298528}"/>
          </ac:cxnSpMkLst>
        </pc:cxnChg>
      </pc:sldChg>
      <pc:sldChg chg="modSp add">
        <pc:chgData name="Hannah Burkhardt" userId="5d5b6325-c5fc-4564-9844-50f723d1831b" providerId="ADAL" clId="{A71D044B-2ADE-6648-B8EA-665087CEDC29}" dt="2019-10-24T00:28:27.176" v="9566" actId="20577"/>
        <pc:sldMkLst>
          <pc:docMk/>
          <pc:sldMk cId="978925900" sldId="291"/>
        </pc:sldMkLst>
        <pc:spChg chg="mod">
          <ac:chgData name="Hannah Burkhardt" userId="5d5b6325-c5fc-4564-9844-50f723d1831b" providerId="ADAL" clId="{A71D044B-2ADE-6648-B8EA-665087CEDC29}" dt="2019-10-24T00:01:20.515" v="9314" actId="20577"/>
          <ac:spMkLst>
            <pc:docMk/>
            <pc:sldMk cId="978925900" sldId="291"/>
            <ac:spMk id="2" creationId="{9643CED2-AD2E-6F4D-AABD-354C19FADAD3}"/>
          </ac:spMkLst>
        </pc:spChg>
        <pc:spChg chg="mod">
          <ac:chgData name="Hannah Burkhardt" userId="5d5b6325-c5fc-4564-9844-50f723d1831b" providerId="ADAL" clId="{A71D044B-2ADE-6648-B8EA-665087CEDC29}" dt="2019-10-24T00:28:27.176" v="9566" actId="20577"/>
          <ac:spMkLst>
            <pc:docMk/>
            <pc:sldMk cId="978925900" sldId="291"/>
            <ac:spMk id="3" creationId="{36E6E06B-229E-EE42-AB00-85AD697E317F}"/>
          </ac:spMkLst>
        </pc:spChg>
      </pc:sldChg>
      <pc:sldChg chg="modSp add">
        <pc:chgData name="Hannah Burkhardt" userId="5d5b6325-c5fc-4564-9844-50f723d1831b" providerId="ADAL" clId="{A71D044B-2ADE-6648-B8EA-665087CEDC29}" dt="2019-10-24T00:28:50.753" v="9577" actId="20577"/>
        <pc:sldMkLst>
          <pc:docMk/>
          <pc:sldMk cId="301483346" sldId="292"/>
        </pc:sldMkLst>
        <pc:spChg chg="mod">
          <ac:chgData name="Hannah Burkhardt" userId="5d5b6325-c5fc-4564-9844-50f723d1831b" providerId="ADAL" clId="{A71D044B-2ADE-6648-B8EA-665087CEDC29}" dt="2019-10-24T00:28:50.753" v="9577" actId="20577"/>
          <ac:spMkLst>
            <pc:docMk/>
            <pc:sldMk cId="301483346" sldId="292"/>
            <ac:spMk id="2" creationId="{F33C4749-FB4B-1D41-9F4A-88570685A0D6}"/>
          </ac:spMkLst>
        </pc:spChg>
      </pc:sldChg>
      <pc:sldChg chg="modSp add modAnim modNotesTx">
        <pc:chgData name="Hannah Burkhardt" userId="5d5b6325-c5fc-4564-9844-50f723d1831b" providerId="ADAL" clId="{A71D044B-2ADE-6648-B8EA-665087CEDC29}" dt="2019-10-24T00:55:56.746" v="10890" actId="6549"/>
        <pc:sldMkLst>
          <pc:docMk/>
          <pc:sldMk cId="1530720891" sldId="293"/>
        </pc:sldMkLst>
        <pc:spChg chg="mod">
          <ac:chgData name="Hannah Burkhardt" userId="5d5b6325-c5fc-4564-9844-50f723d1831b" providerId="ADAL" clId="{A71D044B-2ADE-6648-B8EA-665087CEDC29}" dt="2019-10-24T00:55:48.071" v="10888" actId="6549"/>
          <ac:spMkLst>
            <pc:docMk/>
            <pc:sldMk cId="1530720891" sldId="293"/>
            <ac:spMk id="3" creationId="{B9A4B415-C38F-A244-8CE2-61D522A4D5C5}"/>
          </ac:spMkLst>
        </pc:spChg>
      </pc:sldChg>
      <pc:sldChg chg="add modAnim modNotesTx">
        <pc:chgData name="Hannah Burkhardt" userId="5d5b6325-c5fc-4564-9844-50f723d1831b" providerId="ADAL" clId="{A71D044B-2ADE-6648-B8EA-665087CEDC29}" dt="2019-10-24T00:56:03.436" v="10893" actId="6549"/>
        <pc:sldMkLst>
          <pc:docMk/>
          <pc:sldMk cId="3136455153" sldId="29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99B28-7D95-4BD9-9451-479248E7C6C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388E03-346C-49BD-ACAF-755BB21E0D5A}">
      <dgm:prSet/>
      <dgm:spPr/>
      <dgm:t>
        <a:bodyPr/>
        <a:lstStyle/>
        <a:p>
          <a:pPr>
            <a:lnSpc>
              <a:spcPct val="100000"/>
            </a:lnSpc>
            <a:defRPr cap="all"/>
          </a:pPr>
          <a:r>
            <a:rPr lang="en-US" dirty="0" err="1"/>
            <a:t>CarePlan</a:t>
          </a:r>
          <a:endParaRPr lang="en-US" dirty="0"/>
        </a:p>
      </dgm:t>
    </dgm:pt>
    <dgm:pt modelId="{ED7E0379-8220-4609-97B0-452E2C160F21}" type="parTrans" cxnId="{48340B06-333B-4918-B577-45EEEEF3C350}">
      <dgm:prSet/>
      <dgm:spPr/>
      <dgm:t>
        <a:bodyPr/>
        <a:lstStyle/>
        <a:p>
          <a:endParaRPr lang="en-US"/>
        </a:p>
      </dgm:t>
    </dgm:pt>
    <dgm:pt modelId="{00154341-3341-4AE1-9BFF-744E55C0DD3B}" type="sibTrans" cxnId="{48340B06-333B-4918-B577-45EEEEF3C350}">
      <dgm:prSet/>
      <dgm:spPr/>
      <dgm:t>
        <a:bodyPr/>
        <a:lstStyle/>
        <a:p>
          <a:endParaRPr lang="en-US"/>
        </a:p>
      </dgm:t>
    </dgm:pt>
    <dgm:pt modelId="{D7CBCCFF-7D61-42EB-9977-D05184CE4ADA}">
      <dgm:prSet/>
      <dgm:spPr/>
      <dgm:t>
        <a:bodyPr/>
        <a:lstStyle/>
        <a:p>
          <a:pPr>
            <a:lnSpc>
              <a:spcPct val="100000"/>
            </a:lnSpc>
            <a:defRPr cap="all"/>
          </a:pPr>
          <a:r>
            <a:rPr lang="en-US"/>
            <a:t>Questionnaire</a:t>
          </a:r>
        </a:p>
      </dgm:t>
    </dgm:pt>
    <dgm:pt modelId="{2447A618-A41C-4ADB-8A1D-3C6C48C75310}" type="parTrans" cxnId="{8B1A2DD7-8F0E-4A0E-A218-B851609F4F24}">
      <dgm:prSet/>
      <dgm:spPr/>
      <dgm:t>
        <a:bodyPr/>
        <a:lstStyle/>
        <a:p>
          <a:endParaRPr lang="en-US"/>
        </a:p>
      </dgm:t>
    </dgm:pt>
    <dgm:pt modelId="{E198925D-1222-40DF-9C5D-E7D026D27617}" type="sibTrans" cxnId="{8B1A2DD7-8F0E-4A0E-A218-B851609F4F24}">
      <dgm:prSet/>
      <dgm:spPr/>
      <dgm:t>
        <a:bodyPr/>
        <a:lstStyle/>
        <a:p>
          <a:endParaRPr lang="en-US"/>
        </a:p>
      </dgm:t>
    </dgm:pt>
    <dgm:pt modelId="{52B98817-46D8-48A2-BA0B-87F6742090AD}">
      <dgm:prSet/>
      <dgm:spPr/>
      <dgm:t>
        <a:bodyPr/>
        <a:lstStyle/>
        <a:p>
          <a:pPr>
            <a:lnSpc>
              <a:spcPct val="100000"/>
            </a:lnSpc>
            <a:defRPr cap="all"/>
          </a:pPr>
          <a:r>
            <a:rPr lang="en-US"/>
            <a:t>Procedure</a:t>
          </a:r>
        </a:p>
      </dgm:t>
    </dgm:pt>
    <dgm:pt modelId="{6205F55D-0785-4007-957A-0E8A223AC7BD}" type="parTrans" cxnId="{56E5CBC4-702A-4F55-8133-7E8ED7E4CD36}">
      <dgm:prSet/>
      <dgm:spPr/>
      <dgm:t>
        <a:bodyPr/>
        <a:lstStyle/>
        <a:p>
          <a:endParaRPr lang="en-US"/>
        </a:p>
      </dgm:t>
    </dgm:pt>
    <dgm:pt modelId="{3E135869-070A-41E9-B7EA-32052F91D3F0}" type="sibTrans" cxnId="{56E5CBC4-702A-4F55-8133-7E8ED7E4CD36}">
      <dgm:prSet/>
      <dgm:spPr/>
      <dgm:t>
        <a:bodyPr/>
        <a:lstStyle/>
        <a:p>
          <a:endParaRPr lang="en-US"/>
        </a:p>
      </dgm:t>
    </dgm:pt>
    <dgm:pt modelId="{213E2281-8F93-457D-AD0A-4B43B9626223}" type="pres">
      <dgm:prSet presAssocID="{81C99B28-7D95-4BD9-9451-479248E7C6C1}" presName="root" presStyleCnt="0">
        <dgm:presLayoutVars>
          <dgm:dir/>
          <dgm:resizeHandles val="exact"/>
        </dgm:presLayoutVars>
      </dgm:prSet>
      <dgm:spPr/>
    </dgm:pt>
    <dgm:pt modelId="{DCE03053-5CA6-47AD-80FD-5A79001D0720}" type="pres">
      <dgm:prSet presAssocID="{1B388E03-346C-49BD-ACAF-755BB21E0D5A}" presName="compNode" presStyleCnt="0"/>
      <dgm:spPr/>
    </dgm:pt>
    <dgm:pt modelId="{CD8AC82A-4B81-4108-9BCE-364AFB8B3DC7}" type="pres">
      <dgm:prSet presAssocID="{1B388E03-346C-49BD-ACAF-755BB21E0D5A}" presName="iconBgRect" presStyleLbl="bgShp" presStyleIdx="0" presStyleCnt="3"/>
      <dgm:spPr/>
    </dgm:pt>
    <dgm:pt modelId="{E6F96192-8BEF-4863-AD9F-9186B83B9731}" type="pres">
      <dgm:prSet presAssocID="{1B388E03-346C-49BD-ACAF-755BB21E0D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1EA5F22A-FFF8-4561-BC30-7F27BC9B1F66}" type="pres">
      <dgm:prSet presAssocID="{1B388E03-346C-49BD-ACAF-755BB21E0D5A}" presName="spaceRect" presStyleCnt="0"/>
      <dgm:spPr/>
    </dgm:pt>
    <dgm:pt modelId="{D76E007D-7F1A-499D-AEA5-B103EE310E6C}" type="pres">
      <dgm:prSet presAssocID="{1B388E03-346C-49BD-ACAF-755BB21E0D5A}" presName="textRect" presStyleLbl="revTx" presStyleIdx="0" presStyleCnt="3">
        <dgm:presLayoutVars>
          <dgm:chMax val="1"/>
          <dgm:chPref val="1"/>
        </dgm:presLayoutVars>
      </dgm:prSet>
      <dgm:spPr/>
    </dgm:pt>
    <dgm:pt modelId="{47F783F4-DE86-4A9F-9414-1A5466B83302}" type="pres">
      <dgm:prSet presAssocID="{00154341-3341-4AE1-9BFF-744E55C0DD3B}" presName="sibTrans" presStyleCnt="0"/>
      <dgm:spPr/>
    </dgm:pt>
    <dgm:pt modelId="{A8D225FB-B671-439F-BB8B-230D2E79C65D}" type="pres">
      <dgm:prSet presAssocID="{D7CBCCFF-7D61-42EB-9977-D05184CE4ADA}" presName="compNode" presStyleCnt="0"/>
      <dgm:spPr/>
    </dgm:pt>
    <dgm:pt modelId="{67350379-519B-497B-B0DB-249C3E28DE11}" type="pres">
      <dgm:prSet presAssocID="{D7CBCCFF-7D61-42EB-9977-D05184CE4ADA}" presName="iconBgRect" presStyleLbl="bgShp" presStyleIdx="1" presStyleCnt="3"/>
      <dgm:spPr/>
    </dgm:pt>
    <dgm:pt modelId="{20F5AB06-ACE0-4E15-836B-73A0322D307A}" type="pres">
      <dgm:prSet presAssocID="{D7CBCCFF-7D61-42EB-9977-D05184CE4A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98B3152-DEA3-4EC7-90F8-91C1EED532A8}" type="pres">
      <dgm:prSet presAssocID="{D7CBCCFF-7D61-42EB-9977-D05184CE4ADA}" presName="spaceRect" presStyleCnt="0"/>
      <dgm:spPr/>
    </dgm:pt>
    <dgm:pt modelId="{96592869-E755-4C31-88B9-71EAE4830D04}" type="pres">
      <dgm:prSet presAssocID="{D7CBCCFF-7D61-42EB-9977-D05184CE4ADA}" presName="textRect" presStyleLbl="revTx" presStyleIdx="1" presStyleCnt="3">
        <dgm:presLayoutVars>
          <dgm:chMax val="1"/>
          <dgm:chPref val="1"/>
        </dgm:presLayoutVars>
      </dgm:prSet>
      <dgm:spPr/>
    </dgm:pt>
    <dgm:pt modelId="{2ACD87DB-AE78-45F7-B765-A4FCBA8BB2D4}" type="pres">
      <dgm:prSet presAssocID="{E198925D-1222-40DF-9C5D-E7D026D27617}" presName="sibTrans" presStyleCnt="0"/>
      <dgm:spPr/>
    </dgm:pt>
    <dgm:pt modelId="{41EE867E-935F-490B-BB5F-B91CB070A833}" type="pres">
      <dgm:prSet presAssocID="{52B98817-46D8-48A2-BA0B-87F6742090AD}" presName="compNode" presStyleCnt="0"/>
      <dgm:spPr/>
    </dgm:pt>
    <dgm:pt modelId="{7E5A23A3-3326-467D-A0DE-A2EA338C30DA}" type="pres">
      <dgm:prSet presAssocID="{52B98817-46D8-48A2-BA0B-87F6742090AD}" presName="iconBgRect" presStyleLbl="bgShp" presStyleIdx="2" presStyleCnt="3"/>
      <dgm:spPr/>
    </dgm:pt>
    <dgm:pt modelId="{785F9BAC-CAD6-4816-A809-38B7546AFFC0}" type="pres">
      <dgm:prSet presAssocID="{52B98817-46D8-48A2-BA0B-87F6742090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les with Lines"/>
        </a:ext>
      </dgm:extLst>
    </dgm:pt>
    <dgm:pt modelId="{D350BCB6-4510-4A22-A02B-208F02739D54}" type="pres">
      <dgm:prSet presAssocID="{52B98817-46D8-48A2-BA0B-87F6742090AD}" presName="spaceRect" presStyleCnt="0"/>
      <dgm:spPr/>
    </dgm:pt>
    <dgm:pt modelId="{18768DDB-F4FF-4661-8686-C789AA1CD9D1}" type="pres">
      <dgm:prSet presAssocID="{52B98817-46D8-48A2-BA0B-87F6742090AD}" presName="textRect" presStyleLbl="revTx" presStyleIdx="2" presStyleCnt="3">
        <dgm:presLayoutVars>
          <dgm:chMax val="1"/>
          <dgm:chPref val="1"/>
        </dgm:presLayoutVars>
      </dgm:prSet>
      <dgm:spPr/>
    </dgm:pt>
  </dgm:ptLst>
  <dgm:cxnLst>
    <dgm:cxn modelId="{48340B06-333B-4918-B577-45EEEEF3C350}" srcId="{81C99B28-7D95-4BD9-9451-479248E7C6C1}" destId="{1B388E03-346C-49BD-ACAF-755BB21E0D5A}" srcOrd="0" destOrd="0" parTransId="{ED7E0379-8220-4609-97B0-452E2C160F21}" sibTransId="{00154341-3341-4AE1-9BFF-744E55C0DD3B}"/>
    <dgm:cxn modelId="{E24DF760-466A-B842-89E9-C8FE54CB271E}" type="presOf" srcId="{D7CBCCFF-7D61-42EB-9977-D05184CE4ADA}" destId="{96592869-E755-4C31-88B9-71EAE4830D04}" srcOrd="0" destOrd="0" presId="urn:microsoft.com/office/officeart/2018/5/layout/IconCircleLabelList"/>
    <dgm:cxn modelId="{F505B196-569D-424D-91BA-E5D380FD301D}" type="presOf" srcId="{52B98817-46D8-48A2-BA0B-87F6742090AD}" destId="{18768DDB-F4FF-4661-8686-C789AA1CD9D1}" srcOrd="0" destOrd="0" presId="urn:microsoft.com/office/officeart/2018/5/layout/IconCircleLabelList"/>
    <dgm:cxn modelId="{56E5CBC4-702A-4F55-8133-7E8ED7E4CD36}" srcId="{81C99B28-7D95-4BD9-9451-479248E7C6C1}" destId="{52B98817-46D8-48A2-BA0B-87F6742090AD}" srcOrd="2" destOrd="0" parTransId="{6205F55D-0785-4007-957A-0E8A223AC7BD}" sibTransId="{3E135869-070A-41E9-B7EA-32052F91D3F0}"/>
    <dgm:cxn modelId="{8B1A2DD7-8F0E-4A0E-A218-B851609F4F24}" srcId="{81C99B28-7D95-4BD9-9451-479248E7C6C1}" destId="{D7CBCCFF-7D61-42EB-9977-D05184CE4ADA}" srcOrd="1" destOrd="0" parTransId="{2447A618-A41C-4ADB-8A1D-3C6C48C75310}" sibTransId="{E198925D-1222-40DF-9C5D-E7D026D27617}"/>
    <dgm:cxn modelId="{4C7C84DB-2466-0045-84C6-97770618552C}" type="presOf" srcId="{1B388E03-346C-49BD-ACAF-755BB21E0D5A}" destId="{D76E007D-7F1A-499D-AEA5-B103EE310E6C}" srcOrd="0" destOrd="0" presId="urn:microsoft.com/office/officeart/2018/5/layout/IconCircleLabelList"/>
    <dgm:cxn modelId="{F9D788E1-790C-BE4C-82B2-3164E3A2D0CB}" type="presOf" srcId="{81C99B28-7D95-4BD9-9451-479248E7C6C1}" destId="{213E2281-8F93-457D-AD0A-4B43B9626223}" srcOrd="0" destOrd="0" presId="urn:microsoft.com/office/officeart/2018/5/layout/IconCircleLabelList"/>
    <dgm:cxn modelId="{FA9CB95F-71B5-194E-A2BB-86FEC245B215}" type="presParOf" srcId="{213E2281-8F93-457D-AD0A-4B43B9626223}" destId="{DCE03053-5CA6-47AD-80FD-5A79001D0720}" srcOrd="0" destOrd="0" presId="urn:microsoft.com/office/officeart/2018/5/layout/IconCircleLabelList"/>
    <dgm:cxn modelId="{F35ADEE7-3D06-7148-A86A-F8F56B7A5461}" type="presParOf" srcId="{DCE03053-5CA6-47AD-80FD-5A79001D0720}" destId="{CD8AC82A-4B81-4108-9BCE-364AFB8B3DC7}" srcOrd="0" destOrd="0" presId="urn:microsoft.com/office/officeart/2018/5/layout/IconCircleLabelList"/>
    <dgm:cxn modelId="{E4A50393-5EDC-7F4B-AF55-65E9A0249892}" type="presParOf" srcId="{DCE03053-5CA6-47AD-80FD-5A79001D0720}" destId="{E6F96192-8BEF-4863-AD9F-9186B83B9731}" srcOrd="1" destOrd="0" presId="urn:microsoft.com/office/officeart/2018/5/layout/IconCircleLabelList"/>
    <dgm:cxn modelId="{A599B6FE-E870-2249-B7E4-636968279381}" type="presParOf" srcId="{DCE03053-5CA6-47AD-80FD-5A79001D0720}" destId="{1EA5F22A-FFF8-4561-BC30-7F27BC9B1F66}" srcOrd="2" destOrd="0" presId="urn:microsoft.com/office/officeart/2018/5/layout/IconCircleLabelList"/>
    <dgm:cxn modelId="{C58CF038-9FE0-BE40-B442-C8FA88AE807A}" type="presParOf" srcId="{DCE03053-5CA6-47AD-80FD-5A79001D0720}" destId="{D76E007D-7F1A-499D-AEA5-B103EE310E6C}" srcOrd="3" destOrd="0" presId="urn:microsoft.com/office/officeart/2018/5/layout/IconCircleLabelList"/>
    <dgm:cxn modelId="{F2E21D13-26BE-3043-8F97-9B58573B8955}" type="presParOf" srcId="{213E2281-8F93-457D-AD0A-4B43B9626223}" destId="{47F783F4-DE86-4A9F-9414-1A5466B83302}" srcOrd="1" destOrd="0" presId="urn:microsoft.com/office/officeart/2018/5/layout/IconCircleLabelList"/>
    <dgm:cxn modelId="{ACD72C93-E82C-4C45-AD7A-857398FFF504}" type="presParOf" srcId="{213E2281-8F93-457D-AD0A-4B43B9626223}" destId="{A8D225FB-B671-439F-BB8B-230D2E79C65D}" srcOrd="2" destOrd="0" presId="urn:microsoft.com/office/officeart/2018/5/layout/IconCircleLabelList"/>
    <dgm:cxn modelId="{EFDC3E65-731B-C848-AC6B-50646ED6CC0C}" type="presParOf" srcId="{A8D225FB-B671-439F-BB8B-230D2E79C65D}" destId="{67350379-519B-497B-B0DB-249C3E28DE11}" srcOrd="0" destOrd="0" presId="urn:microsoft.com/office/officeart/2018/5/layout/IconCircleLabelList"/>
    <dgm:cxn modelId="{901B87EC-B65A-A441-9B39-0B87F91F920B}" type="presParOf" srcId="{A8D225FB-B671-439F-BB8B-230D2E79C65D}" destId="{20F5AB06-ACE0-4E15-836B-73A0322D307A}" srcOrd="1" destOrd="0" presId="urn:microsoft.com/office/officeart/2018/5/layout/IconCircleLabelList"/>
    <dgm:cxn modelId="{2501F468-67A3-3349-8CCB-9B0564F11EC1}" type="presParOf" srcId="{A8D225FB-B671-439F-BB8B-230D2E79C65D}" destId="{098B3152-DEA3-4EC7-90F8-91C1EED532A8}" srcOrd="2" destOrd="0" presId="urn:microsoft.com/office/officeart/2018/5/layout/IconCircleLabelList"/>
    <dgm:cxn modelId="{4770F8FC-23FB-BB4E-8B01-C5E0D2DBFCFC}" type="presParOf" srcId="{A8D225FB-B671-439F-BB8B-230D2E79C65D}" destId="{96592869-E755-4C31-88B9-71EAE4830D04}" srcOrd="3" destOrd="0" presId="urn:microsoft.com/office/officeart/2018/5/layout/IconCircleLabelList"/>
    <dgm:cxn modelId="{94062479-F7AD-2E42-ACD5-15CD5B3ECD57}" type="presParOf" srcId="{213E2281-8F93-457D-AD0A-4B43B9626223}" destId="{2ACD87DB-AE78-45F7-B765-A4FCBA8BB2D4}" srcOrd="3" destOrd="0" presId="urn:microsoft.com/office/officeart/2018/5/layout/IconCircleLabelList"/>
    <dgm:cxn modelId="{3FF12B64-37C9-674F-9A11-9048CDD37157}" type="presParOf" srcId="{213E2281-8F93-457D-AD0A-4B43B9626223}" destId="{41EE867E-935F-490B-BB5F-B91CB070A833}" srcOrd="4" destOrd="0" presId="urn:microsoft.com/office/officeart/2018/5/layout/IconCircleLabelList"/>
    <dgm:cxn modelId="{ADEF530F-FFE2-8C48-A153-757AD6843299}" type="presParOf" srcId="{41EE867E-935F-490B-BB5F-B91CB070A833}" destId="{7E5A23A3-3326-467D-A0DE-A2EA338C30DA}" srcOrd="0" destOrd="0" presId="urn:microsoft.com/office/officeart/2018/5/layout/IconCircleLabelList"/>
    <dgm:cxn modelId="{F2603E16-6835-3547-8F76-D9255CCABCB9}" type="presParOf" srcId="{41EE867E-935F-490B-BB5F-B91CB070A833}" destId="{785F9BAC-CAD6-4816-A809-38B7546AFFC0}" srcOrd="1" destOrd="0" presId="urn:microsoft.com/office/officeart/2018/5/layout/IconCircleLabelList"/>
    <dgm:cxn modelId="{857F190E-A8D1-8146-8298-D735EA63879C}" type="presParOf" srcId="{41EE867E-935F-490B-BB5F-B91CB070A833}" destId="{D350BCB6-4510-4A22-A02B-208F02739D54}" srcOrd="2" destOrd="0" presId="urn:microsoft.com/office/officeart/2018/5/layout/IconCircleLabelList"/>
    <dgm:cxn modelId="{6D747AA8-F2AE-BE4A-AB52-C545006B5C8C}" type="presParOf" srcId="{41EE867E-935F-490B-BB5F-B91CB070A833}" destId="{18768DDB-F4FF-4661-8686-C789AA1CD9D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AC82A-4B81-4108-9BCE-364AFB8B3DC7}">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96192-8BEF-4863-AD9F-9186B83B9731}">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6E007D-7F1A-499D-AEA5-B103EE310E6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en-US" sz="3500" kern="1200" dirty="0" err="1"/>
            <a:t>CarePlan</a:t>
          </a:r>
          <a:endParaRPr lang="en-US" sz="3500" kern="1200" dirty="0"/>
        </a:p>
      </dsp:txBody>
      <dsp:txXfrm>
        <a:off x="75768" y="3053169"/>
        <a:ext cx="3093750" cy="720000"/>
      </dsp:txXfrm>
    </dsp:sp>
    <dsp:sp modelId="{67350379-519B-497B-B0DB-249C3E28DE11}">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F5AB06-ACE0-4E15-836B-73A0322D307A}">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92869-E755-4C31-88B9-71EAE4830D0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en-US" sz="3500" kern="1200"/>
            <a:t>Questionnaire</a:t>
          </a:r>
        </a:p>
      </dsp:txBody>
      <dsp:txXfrm>
        <a:off x="3710925" y="3053169"/>
        <a:ext cx="3093750" cy="720000"/>
      </dsp:txXfrm>
    </dsp:sp>
    <dsp:sp modelId="{7E5A23A3-3326-467D-A0DE-A2EA338C30DA}">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F9BAC-CAD6-4816-A809-38B7546AFFC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768DDB-F4FF-4661-8686-C789AA1CD9D1}">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en-US" sz="3500" kern="1200"/>
            <a:t>Procedure</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079AB-F791-3F42-AAE6-1A75C5A72AC3}" type="datetimeFigureOut">
              <a:rPr lang="en-US" smtClean="0"/>
              <a:t>10/21/19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01C8F-73CF-5348-821E-BD1A573151CA}" type="slidenum">
              <a:rPr lang="en-US" smtClean="0"/>
              <a:t>‹#›</a:t>
            </a:fld>
            <a:endParaRPr lang="en-US"/>
          </a:p>
        </p:txBody>
      </p:sp>
    </p:spTree>
    <p:extLst>
      <p:ext uri="{BB962C8B-B14F-4D97-AF65-F5344CB8AC3E}">
        <p14:creationId xmlns:p14="http://schemas.microsoft.com/office/powerpoint/2010/main" val="416780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Hannah and I’ve been working with the </a:t>
            </a:r>
          </a:p>
          <a:p>
            <a:endParaRPr lang="en-US" dirty="0"/>
          </a:p>
          <a:p>
            <a:r>
              <a:rPr lang="en-US" dirty="0"/>
              <a:t>Clinical Informatics Research Group to develop a </a:t>
            </a:r>
          </a:p>
          <a:p>
            <a:endParaRPr lang="en-US" dirty="0"/>
          </a:p>
          <a:p>
            <a:r>
              <a:rPr lang="en-US" dirty="0"/>
              <a:t>FHIR-enabled mobile application for recording patient reported outcomes, or PROs, which I’m excited to be able to tell you about today</a:t>
            </a:r>
          </a:p>
        </p:txBody>
      </p:sp>
      <p:sp>
        <p:nvSpPr>
          <p:cNvPr id="4" name="Slide Number Placeholder 3"/>
          <p:cNvSpPr>
            <a:spLocks noGrp="1"/>
          </p:cNvSpPr>
          <p:nvPr>
            <p:ph type="sldNum" sz="quarter" idx="5"/>
          </p:nvPr>
        </p:nvSpPr>
        <p:spPr/>
        <p:txBody>
          <a:bodyPr/>
          <a:lstStyle/>
          <a:p>
            <a:fld id="{29101C8F-73CF-5348-821E-BD1A573151CA}" type="slidenum">
              <a:rPr lang="en-US" smtClean="0"/>
              <a:t>1</a:t>
            </a:fld>
            <a:endParaRPr lang="en-US"/>
          </a:p>
        </p:txBody>
      </p:sp>
    </p:spTree>
    <p:extLst>
      <p:ext uri="{BB962C8B-B14F-4D97-AF65-F5344CB8AC3E}">
        <p14:creationId xmlns:p14="http://schemas.microsoft.com/office/powerpoint/2010/main" val="1136905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12</a:t>
            </a:fld>
            <a:endParaRPr lang="en-US"/>
          </a:p>
        </p:txBody>
      </p:sp>
    </p:spTree>
    <p:extLst>
      <p:ext uri="{BB962C8B-B14F-4D97-AF65-F5344CB8AC3E}">
        <p14:creationId xmlns:p14="http://schemas.microsoft.com/office/powerpoint/2010/main" val="13229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19</a:t>
            </a:fld>
            <a:endParaRPr lang="en-US"/>
          </a:p>
        </p:txBody>
      </p:sp>
    </p:spTree>
    <p:extLst>
      <p:ext uri="{BB962C8B-B14F-4D97-AF65-F5344CB8AC3E}">
        <p14:creationId xmlns:p14="http://schemas.microsoft.com/office/powerpoint/2010/main" val="72798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are consumed by the mobile client application, for example to populate this calendar.</a:t>
            </a:r>
          </a:p>
        </p:txBody>
      </p:sp>
      <p:sp>
        <p:nvSpPr>
          <p:cNvPr id="4" name="Slide Number Placeholder 3"/>
          <p:cNvSpPr>
            <a:spLocks noGrp="1"/>
          </p:cNvSpPr>
          <p:nvPr>
            <p:ph type="sldNum" sz="quarter" idx="5"/>
          </p:nvPr>
        </p:nvSpPr>
        <p:spPr/>
        <p:txBody>
          <a:bodyPr/>
          <a:lstStyle/>
          <a:p>
            <a:fld id="{29101C8F-73CF-5348-821E-BD1A573151CA}" type="slidenum">
              <a:rPr lang="en-US" smtClean="0"/>
              <a:t>26</a:t>
            </a:fld>
            <a:endParaRPr lang="en-US"/>
          </a:p>
        </p:txBody>
      </p:sp>
    </p:spTree>
    <p:extLst>
      <p:ext uri="{BB962C8B-B14F-4D97-AF65-F5344CB8AC3E}">
        <p14:creationId xmlns:p14="http://schemas.microsoft.com/office/powerpoint/2010/main" val="3062233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app’s point of view, we query the database by starting with the patient resource, which is linked to the user login which lives in a separate identity provider database.</a:t>
            </a:r>
          </a:p>
        </p:txBody>
      </p:sp>
      <p:sp>
        <p:nvSpPr>
          <p:cNvPr id="4" name="Slide Number Placeholder 3"/>
          <p:cNvSpPr>
            <a:spLocks noGrp="1"/>
          </p:cNvSpPr>
          <p:nvPr>
            <p:ph type="sldNum" sz="quarter" idx="5"/>
          </p:nvPr>
        </p:nvSpPr>
        <p:spPr/>
        <p:txBody>
          <a:bodyPr/>
          <a:lstStyle/>
          <a:p>
            <a:fld id="{29101C8F-73CF-5348-821E-BD1A573151CA}" type="slidenum">
              <a:rPr lang="en-US" smtClean="0"/>
              <a:t>27</a:t>
            </a:fld>
            <a:endParaRPr lang="en-US"/>
          </a:p>
        </p:txBody>
      </p:sp>
    </p:spTree>
    <p:extLst>
      <p:ext uri="{BB962C8B-B14F-4D97-AF65-F5344CB8AC3E}">
        <p14:creationId xmlns:p14="http://schemas.microsoft.com/office/powerpoint/2010/main" val="1178782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find the currently active </a:t>
            </a:r>
            <a:r>
              <a:rPr lang="en-US" dirty="0" err="1"/>
              <a:t>careplan</a:t>
            </a:r>
            <a:r>
              <a:rPr lang="en-US" dirty="0"/>
              <a:t> for that patient</a:t>
            </a:r>
          </a:p>
        </p:txBody>
      </p:sp>
      <p:sp>
        <p:nvSpPr>
          <p:cNvPr id="4" name="Slide Number Placeholder 3"/>
          <p:cNvSpPr>
            <a:spLocks noGrp="1"/>
          </p:cNvSpPr>
          <p:nvPr>
            <p:ph type="sldNum" sz="quarter" idx="5"/>
          </p:nvPr>
        </p:nvSpPr>
        <p:spPr/>
        <p:txBody>
          <a:bodyPr/>
          <a:lstStyle/>
          <a:p>
            <a:fld id="{29101C8F-73CF-5348-821E-BD1A573151CA}" type="slidenum">
              <a:rPr lang="en-US" smtClean="0"/>
              <a:t>28</a:t>
            </a:fld>
            <a:endParaRPr lang="en-US"/>
          </a:p>
        </p:txBody>
      </p:sp>
    </p:spTree>
    <p:extLst>
      <p:ext uri="{BB962C8B-B14F-4D97-AF65-F5344CB8AC3E}">
        <p14:creationId xmlns:p14="http://schemas.microsoft.com/office/powerpoint/2010/main" val="2355896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using the </a:t>
            </a:r>
            <a:r>
              <a:rPr lang="en-US" dirty="0" err="1"/>
              <a:t>careplan’s</a:t>
            </a:r>
            <a:r>
              <a:rPr lang="en-US" dirty="0"/>
              <a:t> ID, we find all </a:t>
            </a:r>
            <a:r>
              <a:rPr lang="en-US" dirty="0" err="1"/>
              <a:t>questionnaireResponse</a:t>
            </a:r>
            <a:r>
              <a:rPr lang="en-US" dirty="0"/>
              <a:t> and Procedure resources linked to that </a:t>
            </a:r>
            <a:r>
              <a:rPr lang="en-US" dirty="0" err="1"/>
              <a:t>CarePlan</a:t>
            </a:r>
            <a:r>
              <a:rPr lang="en-US" dirty="0"/>
              <a:t>.</a:t>
            </a:r>
          </a:p>
        </p:txBody>
      </p:sp>
      <p:sp>
        <p:nvSpPr>
          <p:cNvPr id="4" name="Slide Number Placeholder 3"/>
          <p:cNvSpPr>
            <a:spLocks noGrp="1"/>
          </p:cNvSpPr>
          <p:nvPr>
            <p:ph type="sldNum" sz="quarter" idx="5"/>
          </p:nvPr>
        </p:nvSpPr>
        <p:spPr/>
        <p:txBody>
          <a:bodyPr/>
          <a:lstStyle/>
          <a:p>
            <a:fld id="{29101C8F-73CF-5348-821E-BD1A573151CA}" type="slidenum">
              <a:rPr lang="en-US" smtClean="0"/>
              <a:t>29</a:t>
            </a:fld>
            <a:endParaRPr lang="en-US"/>
          </a:p>
        </p:txBody>
      </p:sp>
    </p:spTree>
    <p:extLst>
      <p:ext uri="{BB962C8B-B14F-4D97-AF65-F5344CB8AC3E}">
        <p14:creationId xmlns:p14="http://schemas.microsoft.com/office/powerpoint/2010/main" val="2892047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32</a:t>
            </a:fld>
            <a:endParaRPr lang="en-US"/>
          </a:p>
        </p:txBody>
      </p:sp>
    </p:spTree>
    <p:extLst>
      <p:ext uri="{BB962C8B-B14F-4D97-AF65-F5344CB8AC3E}">
        <p14:creationId xmlns:p14="http://schemas.microsoft.com/office/powerpoint/2010/main" val="216655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33</a:t>
            </a:fld>
            <a:endParaRPr lang="en-US"/>
          </a:p>
        </p:txBody>
      </p:sp>
    </p:spTree>
    <p:extLst>
      <p:ext uri="{BB962C8B-B14F-4D97-AF65-F5344CB8AC3E}">
        <p14:creationId xmlns:p14="http://schemas.microsoft.com/office/powerpoint/2010/main" val="282444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started I’d like to you know that this is work in progress, in fact some things I will talk about aren’t much more than ideas right now. This is my first time using FHIR, and we are exploring and experimenting with a number of technologies that are new to myself as well the clinical informatics research group and trying to figure out how to make them work for us</a:t>
            </a:r>
          </a:p>
          <a:p>
            <a:endParaRPr lang="en-US" dirty="0"/>
          </a:p>
          <a:p>
            <a:r>
              <a:rPr lang="en-US" dirty="0"/>
              <a:t>So I’d love to hear your thoughts on our approach, and I am especially curious how you have addressed similar problems if you’ve had them, or what your ideas are for how to approach them</a:t>
            </a:r>
          </a:p>
        </p:txBody>
      </p:sp>
      <p:sp>
        <p:nvSpPr>
          <p:cNvPr id="4" name="Slide Number Placeholder 3"/>
          <p:cNvSpPr>
            <a:spLocks noGrp="1"/>
          </p:cNvSpPr>
          <p:nvPr>
            <p:ph type="sldNum" sz="quarter" idx="5"/>
          </p:nvPr>
        </p:nvSpPr>
        <p:spPr/>
        <p:txBody>
          <a:bodyPr/>
          <a:lstStyle/>
          <a:p>
            <a:fld id="{29101C8F-73CF-5348-821E-BD1A573151CA}" type="slidenum">
              <a:rPr lang="en-US" smtClean="0"/>
              <a:t>2</a:t>
            </a:fld>
            <a:endParaRPr lang="en-US"/>
          </a:p>
        </p:txBody>
      </p:sp>
    </p:spTree>
    <p:extLst>
      <p:ext uri="{BB962C8B-B14F-4D97-AF65-F5344CB8AC3E}">
        <p14:creationId xmlns:p14="http://schemas.microsoft.com/office/powerpoint/2010/main" val="356669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Reported Outcomes or PROs are </a:t>
            </a:r>
            <a:r>
              <a:rPr lang="en-US" b="1" dirty="0"/>
              <a:t>often collected using surveys </a:t>
            </a:r>
            <a:r>
              <a:rPr lang="en-US" dirty="0"/>
              <a:t>but patient generated data can come from a </a:t>
            </a:r>
            <a:r>
              <a:rPr lang="en-US" b="1" dirty="0"/>
              <a:t>number of sources</a:t>
            </a:r>
            <a:r>
              <a:rPr lang="en-US" dirty="0"/>
              <a:t>.</a:t>
            </a:r>
          </a:p>
          <a:p>
            <a:r>
              <a:rPr lang="en-US" dirty="0"/>
              <a:t>Examples are pain tracking and depression questionnaires and other screening tools, and activity data generated by wearable devices.</a:t>
            </a:r>
          </a:p>
          <a:p>
            <a:r>
              <a:rPr lang="en-US" dirty="0"/>
              <a:t>As such PROs are a not only a window into the patient’s experience of their own health and health care for health care providers, but also present an opportunity for patients to express themselves and so take an active part in their care. </a:t>
            </a:r>
          </a:p>
        </p:txBody>
      </p:sp>
      <p:sp>
        <p:nvSpPr>
          <p:cNvPr id="4" name="Slide Number Placeholder 3"/>
          <p:cNvSpPr>
            <a:spLocks noGrp="1"/>
          </p:cNvSpPr>
          <p:nvPr>
            <p:ph type="sldNum" sz="quarter" idx="5"/>
          </p:nvPr>
        </p:nvSpPr>
        <p:spPr/>
        <p:txBody>
          <a:bodyPr/>
          <a:lstStyle/>
          <a:p>
            <a:fld id="{29101C8F-73CF-5348-821E-BD1A573151CA}" type="slidenum">
              <a:rPr lang="en-US" smtClean="0"/>
              <a:t>3</a:t>
            </a:fld>
            <a:endParaRPr lang="en-US"/>
          </a:p>
        </p:txBody>
      </p:sp>
    </p:spTree>
    <p:extLst>
      <p:ext uri="{BB962C8B-B14F-4D97-AF65-F5344CB8AC3E}">
        <p14:creationId xmlns:p14="http://schemas.microsoft.com/office/powerpoint/2010/main" val="228728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 systems today are web apps but here we are proposing a mobile application. </a:t>
            </a:r>
          </a:p>
          <a:p>
            <a:r>
              <a:rPr lang="en-US" dirty="0"/>
              <a:t>Because smartphones are increasingly ubiquitous companions, The mobile platform comes with a host of opportunities to better support the users’ goals in managing health issues such as ….</a:t>
            </a:r>
          </a:p>
          <a:p>
            <a:r>
              <a:rPr lang="en-US" dirty="0"/>
              <a:t>An important opportunity is the automated collection of data through sensors, both those built into the device such as location tracking as well as</a:t>
            </a:r>
          </a:p>
        </p:txBody>
      </p:sp>
      <p:sp>
        <p:nvSpPr>
          <p:cNvPr id="4" name="Slide Number Placeholder 3"/>
          <p:cNvSpPr>
            <a:spLocks noGrp="1"/>
          </p:cNvSpPr>
          <p:nvPr>
            <p:ph type="sldNum" sz="quarter" idx="5"/>
          </p:nvPr>
        </p:nvSpPr>
        <p:spPr/>
        <p:txBody>
          <a:bodyPr/>
          <a:lstStyle/>
          <a:p>
            <a:fld id="{29101C8F-73CF-5348-821E-BD1A573151CA}" type="slidenum">
              <a:rPr lang="en-US" smtClean="0"/>
              <a:t>4</a:t>
            </a:fld>
            <a:endParaRPr lang="en-US"/>
          </a:p>
        </p:txBody>
      </p:sp>
    </p:spTree>
    <p:extLst>
      <p:ext uri="{BB962C8B-B14F-4D97-AF65-F5344CB8AC3E}">
        <p14:creationId xmlns:p14="http://schemas.microsoft.com/office/powerpoint/2010/main" val="27153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set out to develop a mobile application that is adaptable to a number of different health apps or health issues with similar self-management challenges. CIRG currently has a number of different PRO applications for health issues ranging from cancer, chronic pain, HIV, and surgical wound care. And there are many other potential use cases for the type of application that we are working on, some of which I will discuss in a second.</a:t>
            </a:r>
          </a:p>
        </p:txBody>
      </p:sp>
      <p:sp>
        <p:nvSpPr>
          <p:cNvPr id="4" name="Slide Number Placeholder 3"/>
          <p:cNvSpPr>
            <a:spLocks noGrp="1"/>
          </p:cNvSpPr>
          <p:nvPr>
            <p:ph type="sldNum" sz="quarter" idx="5"/>
          </p:nvPr>
        </p:nvSpPr>
        <p:spPr/>
        <p:txBody>
          <a:bodyPr/>
          <a:lstStyle/>
          <a:p>
            <a:fld id="{29101C8F-73CF-5348-821E-BD1A573151CA}" type="slidenum">
              <a:rPr lang="en-US" smtClean="0"/>
              <a:t>5</a:t>
            </a:fld>
            <a:endParaRPr lang="en-US"/>
          </a:p>
        </p:txBody>
      </p:sp>
    </p:spTree>
    <p:extLst>
      <p:ext uri="{BB962C8B-B14F-4D97-AF65-F5344CB8AC3E}">
        <p14:creationId xmlns:p14="http://schemas.microsoft.com/office/powerpoint/2010/main" val="3380012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mobile applications should ideally be universally deployable regardless of operating system, so we wanted to use a cross-platform application development framework.</a:t>
            </a:r>
          </a:p>
          <a:p>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6</a:t>
            </a:fld>
            <a:endParaRPr lang="en-US"/>
          </a:p>
        </p:txBody>
      </p:sp>
    </p:spTree>
    <p:extLst>
      <p:ext uri="{BB962C8B-B14F-4D97-AF65-F5344CB8AC3E}">
        <p14:creationId xmlns:p14="http://schemas.microsoft.com/office/powerpoint/2010/main" val="3126988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offline-first mentality that is becoming increasingly popular in app development is important for the so called next billion users, which include people without continuous internet connection such as those in rural areas and even developing countries. So for this project we wanted to design for disconnected operation from the start.</a:t>
            </a:r>
          </a:p>
        </p:txBody>
      </p:sp>
      <p:sp>
        <p:nvSpPr>
          <p:cNvPr id="4" name="Slide Number Placeholder 3"/>
          <p:cNvSpPr>
            <a:spLocks noGrp="1"/>
          </p:cNvSpPr>
          <p:nvPr>
            <p:ph type="sldNum" sz="quarter" idx="5"/>
          </p:nvPr>
        </p:nvSpPr>
        <p:spPr/>
        <p:txBody>
          <a:bodyPr/>
          <a:lstStyle/>
          <a:p>
            <a:fld id="{29101C8F-73CF-5348-821E-BD1A573151CA}" type="slidenum">
              <a:rPr lang="en-US" smtClean="0"/>
              <a:t>7</a:t>
            </a:fld>
            <a:endParaRPr lang="en-US"/>
          </a:p>
        </p:txBody>
      </p:sp>
    </p:spTree>
    <p:extLst>
      <p:ext uri="{BB962C8B-B14F-4D97-AF65-F5344CB8AC3E}">
        <p14:creationId xmlns:p14="http://schemas.microsoft.com/office/powerpoint/2010/main" val="412770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a:t>envision an </a:t>
            </a:r>
            <a:r>
              <a:rPr lang="en-US" dirty="0"/>
              <a:t>application that allows the user to </a:t>
            </a:r>
          </a:p>
          <a:p>
            <a:pPr marL="171450" indent="-171450">
              <a:buFontTx/>
              <a:buChar char="-"/>
            </a:pPr>
            <a:r>
              <a:rPr lang="en-US" dirty="0"/>
              <a:t>plan treatment activities, </a:t>
            </a:r>
          </a:p>
          <a:p>
            <a:pPr marL="171450" indent="-171450">
              <a:buFontTx/>
              <a:buChar char="-"/>
            </a:pPr>
            <a:r>
              <a:rPr lang="en-US" dirty="0"/>
              <a:t>record data about those activities, either through questionnaires or automatic capture from sensors,  </a:t>
            </a:r>
          </a:p>
          <a:p>
            <a:pPr marL="171450" indent="-171450">
              <a:buFontTx/>
              <a:buChar char="-"/>
            </a:pPr>
            <a:r>
              <a:rPr lang="en-US" dirty="0"/>
              <a:t>record their symptoms </a:t>
            </a:r>
          </a:p>
          <a:p>
            <a:pPr marL="171450" indent="-171450">
              <a:buFontTx/>
              <a:buChar char="-"/>
            </a:pPr>
            <a:r>
              <a:rPr lang="en-US" dirty="0"/>
              <a:t>visualize trends in their symptoms and treatment adherence</a:t>
            </a:r>
          </a:p>
          <a:p>
            <a:pPr marL="171450" indent="-171450">
              <a:buFontTx/>
              <a:buChar char="-"/>
            </a:pPr>
            <a:endParaRPr lang="en-US" dirty="0"/>
          </a:p>
          <a:p>
            <a:pPr marL="0" indent="0">
              <a:buFontTx/>
              <a:buNone/>
            </a:pPr>
            <a:r>
              <a:rPr lang="en-US" dirty="0"/>
              <a:t>These 3 activities together form </a:t>
            </a:r>
            <a:r>
              <a:rPr lang="en-US" b="1" dirty="0"/>
              <a:t>a kind of diary application that individuals can use to manage their health issues and take an active part in their health care</a:t>
            </a:r>
            <a:r>
              <a:rPr lang="en-US" dirty="0"/>
              <a:t>. Users can longitudinally collect data about their activities and symptoms, integrate and reflect on that data, and take action based on their findings.</a:t>
            </a:r>
          </a:p>
          <a:p>
            <a:pPr marL="0" indent="0">
              <a:buFontTx/>
              <a:buNone/>
            </a:pPr>
            <a:endParaRPr lang="en-US" dirty="0"/>
          </a:p>
          <a:p>
            <a:pPr marL="0" indent="0">
              <a:buFontTx/>
              <a:buNone/>
            </a:pPr>
            <a:r>
              <a:rPr lang="en-US" dirty="0"/>
              <a:t>The stage-based model of personal informatics describes barriers to these different stages that can be addressed by an application such as ours, for example </a:t>
            </a:r>
          </a:p>
          <a:p>
            <a:pPr marL="0" indent="0">
              <a:buFontTx/>
              <a:buNone/>
            </a:pPr>
            <a:r>
              <a:rPr lang="en-US" b="1" dirty="0"/>
              <a:t>barriers to collection </a:t>
            </a:r>
            <a:r>
              <a:rPr lang="en-US" dirty="0"/>
              <a:t>include </a:t>
            </a:r>
            <a:r>
              <a:rPr lang="en-US" u="sng" dirty="0"/>
              <a:t>remembering </a:t>
            </a:r>
            <a:r>
              <a:rPr lang="en-US" dirty="0"/>
              <a:t>to enter the data, which could be addressed through reminder notifications, and </a:t>
            </a:r>
            <a:r>
              <a:rPr lang="en-US" u="sng" dirty="0"/>
              <a:t>difficulty entering data accurately</a:t>
            </a:r>
            <a:r>
              <a:rPr lang="en-US" dirty="0"/>
              <a:t>, e.g. for how long a certain exercise was done, which could be addressed by directly integrating with sensors and external devices. </a:t>
            </a:r>
          </a:p>
          <a:p>
            <a:pPr marL="0" indent="0">
              <a:buFontTx/>
              <a:buNone/>
            </a:pPr>
            <a:r>
              <a:rPr lang="en-US" b="1" dirty="0"/>
              <a:t>Integration barriers</a:t>
            </a:r>
            <a:r>
              <a:rPr lang="en-US" b="0" dirty="0"/>
              <a:t> include </a:t>
            </a:r>
            <a:r>
              <a:rPr lang="en-US" b="0" u="sng" dirty="0"/>
              <a:t>organizing the data </a:t>
            </a:r>
            <a:r>
              <a:rPr lang="en-US" b="0" dirty="0"/>
              <a:t>for example if different data sources have to be integrated, which our app could handle by displaying planned activities along with actually undertaken activities and collected data</a:t>
            </a:r>
          </a:p>
          <a:p>
            <a:pPr marL="0" indent="0">
              <a:buFontTx/>
              <a:buNone/>
            </a:pPr>
            <a:r>
              <a:rPr lang="en-US" b="1" dirty="0"/>
              <a:t>Reflection barriers </a:t>
            </a:r>
            <a:r>
              <a:rPr lang="en-US" b="0" u="none" dirty="0"/>
              <a:t>include </a:t>
            </a:r>
            <a:r>
              <a:rPr lang="en-US" b="0" u="sng" dirty="0"/>
              <a:t>visualizing data </a:t>
            </a:r>
            <a:r>
              <a:rPr lang="en-US" b="0" u="none" dirty="0"/>
              <a:t> which can again be difficult if there are multiple sources of data. Displaying different data together in one holistic view can be especially useful, for example to see how treatment adherence affects symptoms over time.</a:t>
            </a:r>
            <a:endParaRPr lang="en-US" b="1" dirty="0"/>
          </a:p>
        </p:txBody>
      </p:sp>
      <p:sp>
        <p:nvSpPr>
          <p:cNvPr id="4" name="Slide Number Placeholder 3"/>
          <p:cNvSpPr>
            <a:spLocks noGrp="1"/>
          </p:cNvSpPr>
          <p:nvPr>
            <p:ph type="sldNum" sz="quarter" idx="5"/>
          </p:nvPr>
        </p:nvSpPr>
        <p:spPr/>
        <p:txBody>
          <a:bodyPr/>
          <a:lstStyle/>
          <a:p>
            <a:fld id="{29101C8F-73CF-5348-821E-BD1A573151CA}" type="slidenum">
              <a:rPr lang="en-US" smtClean="0"/>
              <a:t>8</a:t>
            </a:fld>
            <a:endParaRPr lang="en-US"/>
          </a:p>
        </p:txBody>
      </p:sp>
    </p:spTree>
    <p:extLst>
      <p:ext uri="{BB962C8B-B14F-4D97-AF65-F5344CB8AC3E}">
        <p14:creationId xmlns:p14="http://schemas.microsoft.com/office/powerpoint/2010/main" val="90257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types of health issues that we might address, </a:t>
            </a:r>
            <a:r>
              <a:rPr lang="en-US" b="1" dirty="0"/>
              <a:t>include some element of care planning and continuous assessment</a:t>
            </a:r>
            <a:r>
              <a:rPr lang="en-US" dirty="0"/>
              <a:t>:</a:t>
            </a:r>
          </a:p>
          <a:p>
            <a:endParaRPr lang="en-US" dirty="0"/>
          </a:p>
          <a:p>
            <a:r>
              <a:rPr lang="en-US" dirty="0"/>
              <a:t>Urinary incontinence and other women’s health issues experiences primarily by postnatal and postmenopausal women</a:t>
            </a:r>
          </a:p>
          <a:p>
            <a:r>
              <a:rPr lang="en-US" dirty="0"/>
              <a:t>* assessment of urinary incontinence</a:t>
            </a:r>
          </a:p>
          <a:p>
            <a:pPr marL="171450" indent="-171450">
              <a:buFont typeface="Arial" panose="020B0604020202020204" pitchFamily="34" charset="0"/>
              <a:buChar char="•"/>
            </a:pPr>
            <a:r>
              <a:rPr lang="en-US" dirty="0"/>
              <a:t>standardized instrument: Functional Assessment of Incontinence Therapy</a:t>
            </a:r>
          </a:p>
          <a:p>
            <a:pPr marL="171450" indent="-171450">
              <a:buFont typeface="Arial" panose="020B0604020202020204" pitchFamily="34" charset="0"/>
              <a:buChar char="•"/>
            </a:pPr>
            <a:endParaRPr lang="en-US" dirty="0"/>
          </a:p>
          <a:p>
            <a:pPr marL="171450" lvl="0" indent="-171450"/>
            <a:r>
              <a:rPr lang="en-US" dirty="0"/>
              <a:t>Physical therapy after breaking a leg or foot</a:t>
            </a:r>
          </a:p>
          <a:p>
            <a:pPr marL="628650" lvl="1" indent="-171450"/>
            <a:r>
              <a:rPr lang="en-US" dirty="0"/>
              <a:t>Questionnaire that asks about range of motion, weakness, etc.</a:t>
            </a:r>
          </a:p>
          <a:p>
            <a:pPr marL="628650" lvl="1" indent="-171450"/>
            <a:r>
              <a:rPr lang="en-US" dirty="0"/>
              <a:t>20 min walk every day</a:t>
            </a:r>
          </a:p>
          <a:p>
            <a:pPr marL="628650" lvl="1" indent="-171450"/>
            <a:r>
              <a:rPr lang="en-US" dirty="0"/>
              <a:t>Sensor: activity tracker that integrates with the app</a:t>
            </a:r>
          </a:p>
          <a:p>
            <a:pPr marL="171450" lvl="0" indent="-171450"/>
            <a:r>
              <a:rPr lang="en-US" dirty="0"/>
              <a:t>Mental health </a:t>
            </a:r>
          </a:p>
          <a:p>
            <a:pPr marL="628650" lvl="1" indent="-171450"/>
            <a:r>
              <a:rPr lang="en-US" dirty="0"/>
              <a:t>Depression or anxiety questionnaires, stress</a:t>
            </a:r>
          </a:p>
          <a:p>
            <a:pPr marL="628650" lvl="1" indent="-171450"/>
            <a:r>
              <a:rPr lang="en-US" dirty="0"/>
              <a:t>Mindfulness or thought exercises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101C8F-73CF-5348-821E-BD1A573151CA}" type="slidenum">
              <a:rPr lang="en-US" smtClean="0"/>
              <a:t>9</a:t>
            </a:fld>
            <a:endParaRPr lang="en-US"/>
          </a:p>
        </p:txBody>
      </p:sp>
    </p:spTree>
    <p:extLst>
      <p:ext uri="{BB962C8B-B14F-4D97-AF65-F5344CB8AC3E}">
        <p14:creationId xmlns:p14="http://schemas.microsoft.com/office/powerpoint/2010/main" val="180740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ED42-580F-914C-95A3-7923FE9B9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9323F-BBE7-8149-A5CE-579488E1C8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0C4AEC-B99F-A444-A6C6-D31B4FA8056B}"/>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A7257FFC-AD55-2340-80D9-F51C7314A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505E0-3657-7449-B998-1C8A72C2C25D}"/>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88457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67C5-D936-2C46-B353-FEF8F0DCB1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AE6ADE-D476-954F-8E0D-D1DFD2F93E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59A2D-D16C-2B49-8ED0-0243BEF19B53}"/>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75E13D49-6475-BB42-BE7C-11858E7D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6CBB4-E2F1-CD4A-AF29-B92DF59E1FCE}"/>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189574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EEA7B-3EF6-0043-83A7-9F06351FEA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9E7594-8401-7C4C-B4DF-37B605274C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51B4B-762A-944A-B0FF-C99B498F8800}"/>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D53D65CA-B25E-7146-92F8-3752D46C1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622A0-730D-4D44-A45E-98CF2B6642B3}"/>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406069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CA4B-7586-B847-8A87-00B0872C01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5D0B8-E0EF-5749-B0F9-46544022AF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2B1A59-C57F-A14C-B662-2FDEA1CD02F7}"/>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210ED111-5C63-A847-98DB-11C613F6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116BE-873E-C147-8B29-6FB2A184A735}"/>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21445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CB7-3F6E-434A-A056-618BBCC730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B20693-C3BB-F14E-B703-168C054B15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71FFD0-1368-E844-A6B8-A00FF6709199}"/>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86CF03C6-027B-E14F-88A3-D6E19D787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B112C-BCE8-4E4C-9403-44E9CEB9E734}"/>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3927175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539C-0F0A-9B4D-9FE3-A15EF0E45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2087F-74CC-234B-B6B2-6949549164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7AFE3-EB76-DC40-9C74-F6A7EEEACD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F43C10-F048-E744-8B0D-1ED7B674CFC2}"/>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6" name="Footer Placeholder 5">
            <a:extLst>
              <a:ext uri="{FF2B5EF4-FFF2-40B4-BE49-F238E27FC236}">
                <a16:creationId xmlns:a16="http://schemas.microsoft.com/office/drawing/2014/main" id="{5113F5E9-AF6C-D549-BAB8-F24371E06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04E03A-FBE2-B54D-A608-482FEC9A45C9}"/>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300278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3A68-7041-CC4B-A3AA-E6E0EF2538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1EADA5-F943-7E44-80CC-842E57B07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172D6F-BD02-3C47-ADBB-365C83DA3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866E84-5574-434D-9DB9-92B57DB326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BD982-22AF-CB42-B0AE-59E3341C15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34A595-7173-894F-BBEA-97C7A8EDD610}"/>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8" name="Footer Placeholder 7">
            <a:extLst>
              <a:ext uri="{FF2B5EF4-FFF2-40B4-BE49-F238E27FC236}">
                <a16:creationId xmlns:a16="http://schemas.microsoft.com/office/drawing/2014/main" id="{57891D90-DE1D-FE4F-AB52-22F4EB3F0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68DE01-8EE1-8E46-8895-379CBF5FB355}"/>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2734580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E1E1-820A-0641-8D6A-79A24F857B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E58D4B-85C1-6348-8075-DFAFAF44E2C2}"/>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4" name="Footer Placeholder 3">
            <a:extLst>
              <a:ext uri="{FF2B5EF4-FFF2-40B4-BE49-F238E27FC236}">
                <a16:creationId xmlns:a16="http://schemas.microsoft.com/office/drawing/2014/main" id="{EF252A0B-347E-6D46-AE6F-0B84BE1FA1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52263F-803F-234A-870F-EEA02261E297}"/>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42829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49A118-9F6F-A045-835F-C3DEC4F50BDB}"/>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3" name="Footer Placeholder 2">
            <a:extLst>
              <a:ext uri="{FF2B5EF4-FFF2-40B4-BE49-F238E27FC236}">
                <a16:creationId xmlns:a16="http://schemas.microsoft.com/office/drawing/2014/main" id="{2676145A-89C9-7B4A-A3A8-6F268E30EB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09326-C02E-BC4B-9B47-B43329AD3783}"/>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183489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D56E-2513-6240-BCF1-5E113700B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046335-A0BF-DC45-B6E1-E97F0E4E2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111B71-0BAD-1146-BFE4-3C86BA063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78309-6A61-FD4D-B8C5-8A2E3FA0FC38}"/>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6" name="Footer Placeholder 5">
            <a:extLst>
              <a:ext uri="{FF2B5EF4-FFF2-40B4-BE49-F238E27FC236}">
                <a16:creationId xmlns:a16="http://schemas.microsoft.com/office/drawing/2014/main" id="{3424E766-2C95-7D48-8B1F-6C2F9BDD6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69598-2FA3-BE46-A348-9CAFCB465F8D}"/>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10312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BD62-F11C-264E-B571-24F0ABC67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35F002-98AE-2745-9C26-776DB9F6C6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F09B77-655B-AC42-83BB-077266DE3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C8766-9BDE-FA44-8307-6770AF539BC8}"/>
              </a:ext>
            </a:extLst>
          </p:cNvPr>
          <p:cNvSpPr>
            <a:spLocks noGrp="1"/>
          </p:cNvSpPr>
          <p:nvPr>
            <p:ph type="dt" sz="half" idx="10"/>
          </p:nvPr>
        </p:nvSpPr>
        <p:spPr/>
        <p:txBody>
          <a:bodyPr/>
          <a:lstStyle/>
          <a:p>
            <a:fld id="{E26AD932-83F2-904B-A861-053A4326C895}" type="datetimeFigureOut">
              <a:rPr lang="en-US" smtClean="0"/>
              <a:t>10/21/19</a:t>
            </a:fld>
            <a:endParaRPr lang="en-US"/>
          </a:p>
        </p:txBody>
      </p:sp>
      <p:sp>
        <p:nvSpPr>
          <p:cNvPr id="6" name="Footer Placeholder 5">
            <a:extLst>
              <a:ext uri="{FF2B5EF4-FFF2-40B4-BE49-F238E27FC236}">
                <a16:creationId xmlns:a16="http://schemas.microsoft.com/office/drawing/2014/main" id="{CF4161AA-3B7D-FB45-80D4-179000925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76B7F-888B-8A4B-AEE6-39A323896136}"/>
              </a:ext>
            </a:extLst>
          </p:cNvPr>
          <p:cNvSpPr>
            <a:spLocks noGrp="1"/>
          </p:cNvSpPr>
          <p:nvPr>
            <p:ph type="sldNum" sz="quarter" idx="12"/>
          </p:nvPr>
        </p:nvSpPr>
        <p:spPr/>
        <p:txBody>
          <a:bodyPr/>
          <a:lstStyle/>
          <a:p>
            <a:fld id="{B936B9E8-B244-924A-BF64-C59FB96567B6}" type="slidenum">
              <a:rPr lang="en-US" smtClean="0"/>
              <a:t>‹#›</a:t>
            </a:fld>
            <a:endParaRPr lang="en-US"/>
          </a:p>
        </p:txBody>
      </p:sp>
    </p:spTree>
    <p:extLst>
      <p:ext uri="{BB962C8B-B14F-4D97-AF65-F5344CB8AC3E}">
        <p14:creationId xmlns:p14="http://schemas.microsoft.com/office/powerpoint/2010/main" val="2110185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93C42-0121-334F-994E-ECDD5A29B6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C94B6C-623F-124B-9E18-3341D7F2F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E6341-7660-E144-891B-58E8DCDD1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AD932-83F2-904B-A861-053A4326C895}" type="datetimeFigureOut">
              <a:rPr lang="en-US" smtClean="0"/>
              <a:t>10/21/19</a:t>
            </a:fld>
            <a:endParaRPr lang="en-US"/>
          </a:p>
        </p:txBody>
      </p:sp>
      <p:sp>
        <p:nvSpPr>
          <p:cNvPr id="5" name="Footer Placeholder 4">
            <a:extLst>
              <a:ext uri="{FF2B5EF4-FFF2-40B4-BE49-F238E27FC236}">
                <a16:creationId xmlns:a16="http://schemas.microsoft.com/office/drawing/2014/main" id="{78311231-36B9-224C-82C7-7081F5E64C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521BD1-AE69-D540-B85E-906D80C51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6B9E8-B244-924A-BF64-C59FB96567B6}" type="slidenum">
              <a:rPr lang="en-US" smtClean="0"/>
              <a:t>‹#›</a:t>
            </a:fld>
            <a:endParaRPr lang="en-US"/>
          </a:p>
        </p:txBody>
      </p:sp>
    </p:spTree>
    <p:extLst>
      <p:ext uri="{BB962C8B-B14F-4D97-AF65-F5344CB8AC3E}">
        <p14:creationId xmlns:p14="http://schemas.microsoft.com/office/powerpoint/2010/main" val="419970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tiff"/></Relationships>
</file>

<file path=ppt/slides/_rels/slide31.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3.tif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9.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427204-B714-D84A-B3C4-CB4C9012D3CA}"/>
              </a:ext>
            </a:extLst>
          </p:cNvPr>
          <p:cNvSpPr>
            <a:spLocks noGrp="1"/>
          </p:cNvSpPr>
          <p:nvPr>
            <p:ph type="ctrTitle"/>
          </p:nvPr>
        </p:nvSpPr>
        <p:spPr>
          <a:xfrm>
            <a:off x="299807" y="4525347"/>
            <a:ext cx="7339714" cy="1737360"/>
          </a:xfrm>
        </p:spPr>
        <p:txBody>
          <a:bodyPr anchor="ctr">
            <a:normAutofit/>
          </a:bodyPr>
          <a:lstStyle/>
          <a:p>
            <a:pPr algn="r"/>
            <a:r>
              <a:rPr lang="en-US" dirty="0"/>
              <a:t>Mobile PROs with FHIR</a:t>
            </a:r>
          </a:p>
        </p:txBody>
      </p:sp>
      <p:sp>
        <p:nvSpPr>
          <p:cNvPr id="3" name="Subtitle 2">
            <a:extLst>
              <a:ext uri="{FF2B5EF4-FFF2-40B4-BE49-F238E27FC236}">
                <a16:creationId xmlns:a16="http://schemas.microsoft.com/office/drawing/2014/main" id="{D33B3BBF-3B93-984E-9F88-AAA4D00F91F0}"/>
              </a:ext>
            </a:extLst>
          </p:cNvPr>
          <p:cNvSpPr>
            <a:spLocks noGrp="1"/>
          </p:cNvSpPr>
          <p:nvPr>
            <p:ph type="subTitle" idx="1"/>
          </p:nvPr>
        </p:nvSpPr>
        <p:spPr>
          <a:xfrm>
            <a:off x="7961258" y="4525347"/>
            <a:ext cx="3392534" cy="1737360"/>
          </a:xfrm>
        </p:spPr>
        <p:txBody>
          <a:bodyPr anchor="ctr">
            <a:normAutofit/>
          </a:bodyPr>
          <a:lstStyle/>
          <a:p>
            <a:pPr algn="l"/>
            <a:r>
              <a:rPr lang="en-US" dirty="0"/>
              <a:t>Hannah Burkhardt</a:t>
            </a:r>
          </a:p>
          <a:p>
            <a:pPr algn="l"/>
            <a:r>
              <a:rPr lang="en-US" dirty="0"/>
              <a:t>PhD Student</a:t>
            </a:r>
          </a:p>
          <a:p>
            <a:pPr algn="l"/>
            <a:r>
              <a:rPr lang="en-US" dirty="0"/>
              <a:t>University of Washington</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7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8440-E64E-344D-97EA-072B3B13E5A0}"/>
              </a:ext>
            </a:extLst>
          </p:cNvPr>
          <p:cNvSpPr>
            <a:spLocks noGrp="1"/>
          </p:cNvSpPr>
          <p:nvPr>
            <p:ph type="title"/>
          </p:nvPr>
        </p:nvSpPr>
        <p:spPr>
          <a:xfrm>
            <a:off x="838200" y="365125"/>
            <a:ext cx="10515600" cy="1325563"/>
          </a:xfrm>
        </p:spPr>
        <p:txBody>
          <a:bodyPr>
            <a:normAutofit/>
          </a:bodyPr>
          <a:lstStyle/>
          <a:p>
            <a:r>
              <a:rPr lang="en-US" sz="3200" b="1" dirty="0"/>
              <a:t>FHIR</a:t>
            </a:r>
            <a:r>
              <a:rPr lang="en-US" sz="3200" dirty="0"/>
              <a:t> can make our app </a:t>
            </a:r>
            <a:r>
              <a:rPr lang="en-US" sz="3200" b="1" dirty="0"/>
              <a:t>re-usable for different health problems</a:t>
            </a:r>
          </a:p>
        </p:txBody>
      </p:sp>
      <p:graphicFrame>
        <p:nvGraphicFramePr>
          <p:cNvPr id="5" name="Content Placeholder 2">
            <a:extLst>
              <a:ext uri="{FF2B5EF4-FFF2-40B4-BE49-F238E27FC236}">
                <a16:creationId xmlns:a16="http://schemas.microsoft.com/office/drawing/2014/main" id="{6E967CB3-7DB3-4DEA-871A-11D57C2DC860}"/>
              </a:ext>
            </a:extLst>
          </p:cNvPr>
          <p:cNvGraphicFramePr>
            <a:graphicFrameLocks noGrp="1"/>
          </p:cNvGraphicFramePr>
          <p:nvPr>
            <p:ph idx="1"/>
            <p:extLst>
              <p:ext uri="{D42A27DB-BD31-4B8C-83A1-F6EECF244321}">
                <p14:modId xmlns:p14="http://schemas.microsoft.com/office/powerpoint/2010/main" val="26329430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21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p:txBody>
          <a:bodyPr/>
          <a:lstStyle/>
          <a:p>
            <a:r>
              <a:rPr lang="en-US" dirty="0" err="1"/>
              <a:t>CarePlan</a:t>
            </a:r>
            <a:endParaRPr lang="en-US" dirty="0"/>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endParaRPr lang="en-US" dirty="0"/>
          </a:p>
        </p:txBody>
      </p:sp>
      <p:grpSp>
        <p:nvGrpSpPr>
          <p:cNvPr id="10" name="Group 9">
            <a:extLst>
              <a:ext uri="{FF2B5EF4-FFF2-40B4-BE49-F238E27FC236}">
                <a16:creationId xmlns:a16="http://schemas.microsoft.com/office/drawing/2014/main" id="{341E2388-37B8-0442-9109-91498B99EFEA}"/>
              </a:ext>
            </a:extLst>
          </p:cNvPr>
          <p:cNvGrpSpPr/>
          <p:nvPr/>
        </p:nvGrpSpPr>
        <p:grpSpPr>
          <a:xfrm>
            <a:off x="6649359" y="36150"/>
            <a:ext cx="4137704" cy="6785700"/>
            <a:chOff x="3022984" y="0"/>
            <a:chExt cx="6134457" cy="9673835"/>
          </a:xfrm>
        </p:grpSpPr>
        <p:pic>
          <p:nvPicPr>
            <p:cNvPr id="8" name="Picture 7">
              <a:extLst>
                <a:ext uri="{FF2B5EF4-FFF2-40B4-BE49-F238E27FC236}">
                  <a16:creationId xmlns:a16="http://schemas.microsoft.com/office/drawing/2014/main" id="{94CB0ABC-E38F-7D43-A519-A05284A241FA}"/>
                </a:ext>
              </a:extLst>
            </p:cNvPr>
            <p:cNvPicPr>
              <a:picLocks noChangeAspect="1"/>
            </p:cNvPicPr>
            <p:nvPr/>
          </p:nvPicPr>
          <p:blipFill>
            <a:blip r:embed="rId2"/>
            <a:stretch>
              <a:fillRect/>
            </a:stretch>
          </p:blipFill>
          <p:spPr>
            <a:xfrm>
              <a:off x="3034559" y="0"/>
              <a:ext cx="6122882" cy="6858000"/>
            </a:xfrm>
            <a:prstGeom prst="rect">
              <a:avLst/>
            </a:prstGeom>
          </p:spPr>
        </p:pic>
        <p:pic>
          <p:nvPicPr>
            <p:cNvPr id="9" name="Picture 8">
              <a:extLst>
                <a:ext uri="{FF2B5EF4-FFF2-40B4-BE49-F238E27FC236}">
                  <a16:creationId xmlns:a16="http://schemas.microsoft.com/office/drawing/2014/main" id="{650859CF-596D-3740-896C-CBB0C407FE1B}"/>
                </a:ext>
              </a:extLst>
            </p:cNvPr>
            <p:cNvPicPr>
              <a:picLocks noChangeAspect="1"/>
            </p:cNvPicPr>
            <p:nvPr/>
          </p:nvPicPr>
          <p:blipFill>
            <a:blip r:embed="rId3"/>
            <a:stretch>
              <a:fillRect/>
            </a:stretch>
          </p:blipFill>
          <p:spPr>
            <a:xfrm>
              <a:off x="3022984" y="6545475"/>
              <a:ext cx="6108192" cy="3128360"/>
            </a:xfrm>
            <a:prstGeom prst="rect">
              <a:avLst/>
            </a:prstGeom>
          </p:spPr>
        </p:pic>
      </p:grpSp>
    </p:spTree>
    <p:extLst>
      <p:ext uri="{BB962C8B-B14F-4D97-AF65-F5344CB8AC3E}">
        <p14:creationId xmlns:p14="http://schemas.microsoft.com/office/powerpoint/2010/main" val="2066747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p:txBody>
          <a:bodyPr/>
          <a:lstStyle/>
          <a:p>
            <a:r>
              <a:rPr lang="en-US" dirty="0" err="1"/>
              <a:t>CarePlan</a:t>
            </a:r>
            <a:endParaRPr lang="en-US" dirty="0"/>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endParaRPr lang="en-US" dirty="0"/>
          </a:p>
        </p:txBody>
      </p:sp>
      <p:grpSp>
        <p:nvGrpSpPr>
          <p:cNvPr id="10" name="Group 9">
            <a:extLst>
              <a:ext uri="{FF2B5EF4-FFF2-40B4-BE49-F238E27FC236}">
                <a16:creationId xmlns:a16="http://schemas.microsoft.com/office/drawing/2014/main" id="{341E2388-37B8-0442-9109-91498B99EFEA}"/>
              </a:ext>
            </a:extLst>
          </p:cNvPr>
          <p:cNvGrpSpPr>
            <a:grpSpLocks noChangeAspect="1"/>
          </p:cNvGrpSpPr>
          <p:nvPr/>
        </p:nvGrpSpPr>
        <p:grpSpPr>
          <a:xfrm>
            <a:off x="3564152" y="0"/>
            <a:ext cx="9692640" cy="15895625"/>
            <a:chOff x="3022984" y="0"/>
            <a:chExt cx="6134457" cy="9673835"/>
          </a:xfrm>
        </p:grpSpPr>
        <p:pic>
          <p:nvPicPr>
            <p:cNvPr id="8" name="Picture 7">
              <a:extLst>
                <a:ext uri="{FF2B5EF4-FFF2-40B4-BE49-F238E27FC236}">
                  <a16:creationId xmlns:a16="http://schemas.microsoft.com/office/drawing/2014/main" id="{94CB0ABC-E38F-7D43-A519-A05284A241FA}"/>
                </a:ext>
              </a:extLst>
            </p:cNvPr>
            <p:cNvPicPr>
              <a:picLocks noChangeAspect="1"/>
            </p:cNvPicPr>
            <p:nvPr/>
          </p:nvPicPr>
          <p:blipFill>
            <a:blip r:embed="rId3"/>
            <a:stretch>
              <a:fillRect/>
            </a:stretch>
          </p:blipFill>
          <p:spPr>
            <a:xfrm>
              <a:off x="3034559" y="0"/>
              <a:ext cx="6122882" cy="6858000"/>
            </a:xfrm>
            <a:prstGeom prst="rect">
              <a:avLst/>
            </a:prstGeom>
          </p:spPr>
        </p:pic>
        <p:pic>
          <p:nvPicPr>
            <p:cNvPr id="9" name="Picture 8">
              <a:extLst>
                <a:ext uri="{FF2B5EF4-FFF2-40B4-BE49-F238E27FC236}">
                  <a16:creationId xmlns:a16="http://schemas.microsoft.com/office/drawing/2014/main" id="{650859CF-596D-3740-896C-CBB0C407FE1B}"/>
                </a:ext>
              </a:extLst>
            </p:cNvPr>
            <p:cNvPicPr>
              <a:picLocks noChangeAspect="1"/>
            </p:cNvPicPr>
            <p:nvPr/>
          </p:nvPicPr>
          <p:blipFill>
            <a:blip r:embed="rId4"/>
            <a:stretch>
              <a:fillRect/>
            </a:stretch>
          </p:blipFill>
          <p:spPr>
            <a:xfrm>
              <a:off x="3022984" y="6545475"/>
              <a:ext cx="6108192" cy="3128360"/>
            </a:xfrm>
            <a:prstGeom prst="rect">
              <a:avLst/>
            </a:prstGeom>
          </p:spPr>
        </p:pic>
      </p:grpSp>
      <p:sp>
        <p:nvSpPr>
          <p:cNvPr id="16" name="Right Arrow 15">
            <a:extLst>
              <a:ext uri="{FF2B5EF4-FFF2-40B4-BE49-F238E27FC236}">
                <a16:creationId xmlns:a16="http://schemas.microsoft.com/office/drawing/2014/main" id="{7A070E3A-8032-6744-ACEF-66C0CC076C5E}"/>
              </a:ext>
            </a:extLst>
          </p:cNvPr>
          <p:cNvSpPr/>
          <p:nvPr/>
        </p:nvSpPr>
        <p:spPr>
          <a:xfrm>
            <a:off x="2641053" y="4488790"/>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63B68-9437-A04D-A9A0-DA19A68AF34D}"/>
              </a:ext>
            </a:extLst>
          </p:cNvPr>
          <p:cNvSpPr/>
          <p:nvPr/>
        </p:nvSpPr>
        <p:spPr>
          <a:xfrm>
            <a:off x="3688200" y="4479928"/>
            <a:ext cx="5054356" cy="28936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8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a:xfrm>
            <a:off x="838200" y="338931"/>
            <a:ext cx="10515600" cy="1325563"/>
          </a:xfrm>
        </p:spPr>
        <p:txBody>
          <a:bodyPr/>
          <a:lstStyle/>
          <a:p>
            <a:r>
              <a:rPr lang="en-US" dirty="0" err="1"/>
              <a:t>CarePlan</a:t>
            </a:r>
            <a:endParaRPr lang="en-US" dirty="0"/>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endParaRPr lang="en-US" dirty="0"/>
          </a:p>
        </p:txBody>
      </p:sp>
      <p:grpSp>
        <p:nvGrpSpPr>
          <p:cNvPr id="10" name="Group 9">
            <a:extLst>
              <a:ext uri="{FF2B5EF4-FFF2-40B4-BE49-F238E27FC236}">
                <a16:creationId xmlns:a16="http://schemas.microsoft.com/office/drawing/2014/main" id="{341E2388-37B8-0442-9109-91498B99EFEA}"/>
              </a:ext>
            </a:extLst>
          </p:cNvPr>
          <p:cNvGrpSpPr/>
          <p:nvPr/>
        </p:nvGrpSpPr>
        <p:grpSpPr>
          <a:xfrm>
            <a:off x="5370653" y="-4353569"/>
            <a:ext cx="6821347" cy="11186788"/>
            <a:chOff x="3022984" y="0"/>
            <a:chExt cx="6134457" cy="9673835"/>
          </a:xfrm>
        </p:grpSpPr>
        <p:pic>
          <p:nvPicPr>
            <p:cNvPr id="8" name="Picture 7">
              <a:extLst>
                <a:ext uri="{FF2B5EF4-FFF2-40B4-BE49-F238E27FC236}">
                  <a16:creationId xmlns:a16="http://schemas.microsoft.com/office/drawing/2014/main" id="{94CB0ABC-E38F-7D43-A519-A05284A241FA}"/>
                </a:ext>
              </a:extLst>
            </p:cNvPr>
            <p:cNvPicPr>
              <a:picLocks noChangeAspect="1"/>
            </p:cNvPicPr>
            <p:nvPr/>
          </p:nvPicPr>
          <p:blipFill>
            <a:blip r:embed="rId2"/>
            <a:stretch>
              <a:fillRect/>
            </a:stretch>
          </p:blipFill>
          <p:spPr>
            <a:xfrm>
              <a:off x="3034559" y="0"/>
              <a:ext cx="6122882" cy="6858000"/>
            </a:xfrm>
            <a:prstGeom prst="rect">
              <a:avLst/>
            </a:prstGeom>
          </p:spPr>
        </p:pic>
        <p:pic>
          <p:nvPicPr>
            <p:cNvPr id="9" name="Picture 8">
              <a:extLst>
                <a:ext uri="{FF2B5EF4-FFF2-40B4-BE49-F238E27FC236}">
                  <a16:creationId xmlns:a16="http://schemas.microsoft.com/office/drawing/2014/main" id="{650859CF-596D-3740-896C-CBB0C407FE1B}"/>
                </a:ext>
              </a:extLst>
            </p:cNvPr>
            <p:cNvPicPr>
              <a:picLocks noChangeAspect="1"/>
            </p:cNvPicPr>
            <p:nvPr/>
          </p:nvPicPr>
          <p:blipFill>
            <a:blip r:embed="rId3"/>
            <a:stretch>
              <a:fillRect/>
            </a:stretch>
          </p:blipFill>
          <p:spPr>
            <a:xfrm>
              <a:off x="3022984" y="6545475"/>
              <a:ext cx="6108192" cy="3128360"/>
            </a:xfrm>
            <a:prstGeom prst="rect">
              <a:avLst/>
            </a:prstGeom>
          </p:spPr>
        </p:pic>
      </p:grpSp>
      <p:sp>
        <p:nvSpPr>
          <p:cNvPr id="16" name="Right Arrow 15">
            <a:extLst>
              <a:ext uri="{FF2B5EF4-FFF2-40B4-BE49-F238E27FC236}">
                <a16:creationId xmlns:a16="http://schemas.microsoft.com/office/drawing/2014/main" id="{7A070E3A-8032-6744-ACEF-66C0CC076C5E}"/>
              </a:ext>
            </a:extLst>
          </p:cNvPr>
          <p:cNvSpPr/>
          <p:nvPr/>
        </p:nvSpPr>
        <p:spPr>
          <a:xfrm>
            <a:off x="4416387" y="390497"/>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4FF0BFB-01CA-D24C-B2F7-064E6BCF22B3}"/>
              </a:ext>
            </a:extLst>
          </p:cNvPr>
          <p:cNvSpPr/>
          <p:nvPr/>
        </p:nvSpPr>
        <p:spPr>
          <a:xfrm>
            <a:off x="5458108" y="390497"/>
            <a:ext cx="6704686" cy="602457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89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a:xfrm>
            <a:off x="838200" y="338931"/>
            <a:ext cx="10515600" cy="1325563"/>
          </a:xfrm>
        </p:spPr>
        <p:txBody>
          <a:bodyPr/>
          <a:lstStyle/>
          <a:p>
            <a:r>
              <a:rPr lang="en-US" dirty="0" err="1"/>
              <a:t>CarePlan</a:t>
            </a:r>
            <a:endParaRPr lang="en-US" dirty="0"/>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r>
              <a:rPr lang="en-US" dirty="0"/>
              <a:t>Questionnaire</a:t>
            </a:r>
          </a:p>
        </p:txBody>
      </p:sp>
      <p:grpSp>
        <p:nvGrpSpPr>
          <p:cNvPr id="10" name="Group 9">
            <a:extLst>
              <a:ext uri="{FF2B5EF4-FFF2-40B4-BE49-F238E27FC236}">
                <a16:creationId xmlns:a16="http://schemas.microsoft.com/office/drawing/2014/main" id="{341E2388-37B8-0442-9109-91498B99EFEA}"/>
              </a:ext>
            </a:extLst>
          </p:cNvPr>
          <p:cNvGrpSpPr/>
          <p:nvPr/>
        </p:nvGrpSpPr>
        <p:grpSpPr>
          <a:xfrm>
            <a:off x="5370653" y="-4353569"/>
            <a:ext cx="6821347" cy="11186788"/>
            <a:chOff x="3022984" y="0"/>
            <a:chExt cx="6134457" cy="9673835"/>
          </a:xfrm>
        </p:grpSpPr>
        <p:pic>
          <p:nvPicPr>
            <p:cNvPr id="8" name="Picture 7">
              <a:extLst>
                <a:ext uri="{FF2B5EF4-FFF2-40B4-BE49-F238E27FC236}">
                  <a16:creationId xmlns:a16="http://schemas.microsoft.com/office/drawing/2014/main" id="{94CB0ABC-E38F-7D43-A519-A05284A241FA}"/>
                </a:ext>
              </a:extLst>
            </p:cNvPr>
            <p:cNvPicPr>
              <a:picLocks noChangeAspect="1"/>
            </p:cNvPicPr>
            <p:nvPr/>
          </p:nvPicPr>
          <p:blipFill>
            <a:blip r:embed="rId2"/>
            <a:stretch>
              <a:fillRect/>
            </a:stretch>
          </p:blipFill>
          <p:spPr>
            <a:xfrm>
              <a:off x="3034559" y="0"/>
              <a:ext cx="6122882" cy="6858000"/>
            </a:xfrm>
            <a:prstGeom prst="rect">
              <a:avLst/>
            </a:prstGeom>
          </p:spPr>
        </p:pic>
        <p:pic>
          <p:nvPicPr>
            <p:cNvPr id="9" name="Picture 8">
              <a:extLst>
                <a:ext uri="{FF2B5EF4-FFF2-40B4-BE49-F238E27FC236}">
                  <a16:creationId xmlns:a16="http://schemas.microsoft.com/office/drawing/2014/main" id="{650859CF-596D-3740-896C-CBB0C407FE1B}"/>
                </a:ext>
              </a:extLst>
            </p:cNvPr>
            <p:cNvPicPr>
              <a:picLocks noChangeAspect="1"/>
            </p:cNvPicPr>
            <p:nvPr/>
          </p:nvPicPr>
          <p:blipFill>
            <a:blip r:embed="rId3"/>
            <a:stretch>
              <a:fillRect/>
            </a:stretch>
          </p:blipFill>
          <p:spPr>
            <a:xfrm>
              <a:off x="3022984" y="6545475"/>
              <a:ext cx="6108192" cy="3128360"/>
            </a:xfrm>
            <a:prstGeom prst="rect">
              <a:avLst/>
            </a:prstGeom>
          </p:spPr>
        </p:pic>
      </p:grpSp>
      <p:sp>
        <p:nvSpPr>
          <p:cNvPr id="5" name="Rectangle 4">
            <a:extLst>
              <a:ext uri="{FF2B5EF4-FFF2-40B4-BE49-F238E27FC236}">
                <a16:creationId xmlns:a16="http://schemas.microsoft.com/office/drawing/2014/main" id="{34FF0BFB-01CA-D24C-B2F7-064E6BCF22B3}"/>
              </a:ext>
            </a:extLst>
          </p:cNvPr>
          <p:cNvSpPr/>
          <p:nvPr/>
        </p:nvSpPr>
        <p:spPr>
          <a:xfrm>
            <a:off x="5686424" y="1825625"/>
            <a:ext cx="6357939" cy="38893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CD0E0C-EC52-994E-BFE5-61081EE850B0}"/>
              </a:ext>
            </a:extLst>
          </p:cNvPr>
          <p:cNvSpPr/>
          <p:nvPr/>
        </p:nvSpPr>
        <p:spPr>
          <a:xfrm>
            <a:off x="5458108" y="390497"/>
            <a:ext cx="6704686" cy="6024578"/>
          </a:xfrm>
          <a:prstGeom prst="rect">
            <a:avLst/>
          </a:prstGeom>
          <a:no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A070E3A-8032-6744-ACEF-66C0CC076C5E}"/>
              </a:ext>
            </a:extLst>
          </p:cNvPr>
          <p:cNvSpPr/>
          <p:nvPr/>
        </p:nvSpPr>
        <p:spPr>
          <a:xfrm>
            <a:off x="4609691" y="1884042"/>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00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a:xfrm>
            <a:off x="838200" y="338931"/>
            <a:ext cx="10515600" cy="1325563"/>
          </a:xfrm>
        </p:spPr>
        <p:txBody>
          <a:bodyPr/>
          <a:lstStyle/>
          <a:p>
            <a:r>
              <a:rPr lang="en-US" dirty="0" err="1"/>
              <a:t>CarePlan</a:t>
            </a:r>
            <a:endParaRPr lang="en-US" dirty="0"/>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r>
              <a:rPr lang="en-US" dirty="0"/>
              <a:t>Treatment activity</a:t>
            </a:r>
          </a:p>
        </p:txBody>
      </p:sp>
      <p:grpSp>
        <p:nvGrpSpPr>
          <p:cNvPr id="10" name="Group 9">
            <a:extLst>
              <a:ext uri="{FF2B5EF4-FFF2-40B4-BE49-F238E27FC236}">
                <a16:creationId xmlns:a16="http://schemas.microsoft.com/office/drawing/2014/main" id="{341E2388-37B8-0442-9109-91498B99EFEA}"/>
              </a:ext>
            </a:extLst>
          </p:cNvPr>
          <p:cNvGrpSpPr/>
          <p:nvPr/>
        </p:nvGrpSpPr>
        <p:grpSpPr>
          <a:xfrm>
            <a:off x="5370653" y="-4353569"/>
            <a:ext cx="6821347" cy="11186788"/>
            <a:chOff x="3022984" y="0"/>
            <a:chExt cx="6134457" cy="9673835"/>
          </a:xfrm>
        </p:grpSpPr>
        <p:pic>
          <p:nvPicPr>
            <p:cNvPr id="8" name="Picture 7">
              <a:extLst>
                <a:ext uri="{FF2B5EF4-FFF2-40B4-BE49-F238E27FC236}">
                  <a16:creationId xmlns:a16="http://schemas.microsoft.com/office/drawing/2014/main" id="{94CB0ABC-E38F-7D43-A519-A05284A241FA}"/>
                </a:ext>
              </a:extLst>
            </p:cNvPr>
            <p:cNvPicPr>
              <a:picLocks noChangeAspect="1"/>
            </p:cNvPicPr>
            <p:nvPr/>
          </p:nvPicPr>
          <p:blipFill>
            <a:blip r:embed="rId2"/>
            <a:stretch>
              <a:fillRect/>
            </a:stretch>
          </p:blipFill>
          <p:spPr>
            <a:xfrm>
              <a:off x="3034559" y="0"/>
              <a:ext cx="6122882" cy="6858000"/>
            </a:xfrm>
            <a:prstGeom prst="rect">
              <a:avLst/>
            </a:prstGeom>
          </p:spPr>
        </p:pic>
        <p:pic>
          <p:nvPicPr>
            <p:cNvPr id="9" name="Picture 8">
              <a:extLst>
                <a:ext uri="{FF2B5EF4-FFF2-40B4-BE49-F238E27FC236}">
                  <a16:creationId xmlns:a16="http://schemas.microsoft.com/office/drawing/2014/main" id="{650859CF-596D-3740-896C-CBB0C407FE1B}"/>
                </a:ext>
              </a:extLst>
            </p:cNvPr>
            <p:cNvPicPr>
              <a:picLocks noChangeAspect="1"/>
            </p:cNvPicPr>
            <p:nvPr/>
          </p:nvPicPr>
          <p:blipFill>
            <a:blip r:embed="rId3"/>
            <a:stretch>
              <a:fillRect/>
            </a:stretch>
          </p:blipFill>
          <p:spPr>
            <a:xfrm>
              <a:off x="3022984" y="6545475"/>
              <a:ext cx="6108192" cy="3128360"/>
            </a:xfrm>
            <a:prstGeom prst="rect">
              <a:avLst/>
            </a:prstGeom>
          </p:spPr>
        </p:pic>
      </p:grpSp>
      <p:sp>
        <p:nvSpPr>
          <p:cNvPr id="5" name="Rectangle 4">
            <a:extLst>
              <a:ext uri="{FF2B5EF4-FFF2-40B4-BE49-F238E27FC236}">
                <a16:creationId xmlns:a16="http://schemas.microsoft.com/office/drawing/2014/main" id="{34FF0BFB-01CA-D24C-B2F7-064E6BCF22B3}"/>
              </a:ext>
            </a:extLst>
          </p:cNvPr>
          <p:cNvSpPr/>
          <p:nvPr/>
        </p:nvSpPr>
        <p:spPr>
          <a:xfrm>
            <a:off x="5686425" y="2296550"/>
            <a:ext cx="4249826" cy="26621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CD0E0C-EC52-994E-BFE5-61081EE850B0}"/>
              </a:ext>
            </a:extLst>
          </p:cNvPr>
          <p:cNvSpPr/>
          <p:nvPr/>
        </p:nvSpPr>
        <p:spPr>
          <a:xfrm>
            <a:off x="5458108" y="390497"/>
            <a:ext cx="6704686" cy="6024578"/>
          </a:xfrm>
          <a:prstGeom prst="rect">
            <a:avLst/>
          </a:prstGeom>
          <a:no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A070E3A-8032-6744-ACEF-66C0CC076C5E}"/>
              </a:ext>
            </a:extLst>
          </p:cNvPr>
          <p:cNvSpPr/>
          <p:nvPr/>
        </p:nvSpPr>
        <p:spPr>
          <a:xfrm>
            <a:off x="4609691" y="2292043"/>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DE9157-6B3D-5646-BB95-3DB32FF6464C}"/>
              </a:ext>
            </a:extLst>
          </p:cNvPr>
          <p:cNvSpPr/>
          <p:nvPr/>
        </p:nvSpPr>
        <p:spPr>
          <a:xfrm>
            <a:off x="5686425" y="4129229"/>
            <a:ext cx="2328864" cy="38893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85FCF820-EF6E-3141-9F43-2369DC57A0B8}"/>
              </a:ext>
            </a:extLst>
          </p:cNvPr>
          <p:cNvSpPr/>
          <p:nvPr/>
        </p:nvSpPr>
        <p:spPr>
          <a:xfrm>
            <a:off x="4609691" y="4187646"/>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52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Tree>
    <p:extLst>
      <p:ext uri="{BB962C8B-B14F-4D97-AF65-F5344CB8AC3E}">
        <p14:creationId xmlns:p14="http://schemas.microsoft.com/office/powerpoint/2010/main" val="288685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EF5B63-15C5-714C-9C61-1EFB8F595CD4}"/>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Tree>
    <p:extLst>
      <p:ext uri="{BB962C8B-B14F-4D97-AF65-F5344CB8AC3E}">
        <p14:creationId xmlns:p14="http://schemas.microsoft.com/office/powerpoint/2010/main" val="1454033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1" name="Rounded Rectangle 20">
            <a:extLst>
              <a:ext uri="{FF2B5EF4-FFF2-40B4-BE49-F238E27FC236}">
                <a16:creationId xmlns:a16="http://schemas.microsoft.com/office/drawing/2014/main" id="{BD98F3A1-E55C-E541-A635-BC8B816A73BB}"/>
              </a:ext>
            </a:extLst>
          </p:cNvPr>
          <p:cNvSpPr/>
          <p:nvPr/>
        </p:nvSpPr>
        <p:spPr>
          <a:xfrm>
            <a:off x="5549342" y="506865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p:cNvCxnSpPr>
          <p:nvPr/>
        </p:nvCxnSpPr>
        <p:spPr>
          <a:xfrm flipH="1" flipV="1">
            <a:off x="3373548" y="5318864"/>
            <a:ext cx="2175794" cy="50231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t>instantiatesCanonical</a:t>
            </a:r>
            <a:endParaRPr lang="en-US" dirty="0"/>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Tree>
    <p:extLst>
      <p:ext uri="{BB962C8B-B14F-4D97-AF65-F5344CB8AC3E}">
        <p14:creationId xmlns:p14="http://schemas.microsoft.com/office/powerpoint/2010/main" val="167370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A435-D608-3D40-AE61-C36B34AF172C}"/>
              </a:ext>
            </a:extLst>
          </p:cNvPr>
          <p:cNvSpPr>
            <a:spLocks noGrp="1"/>
          </p:cNvSpPr>
          <p:nvPr>
            <p:ph type="title"/>
          </p:nvPr>
        </p:nvSpPr>
        <p:spPr/>
        <p:txBody>
          <a:bodyPr/>
          <a:lstStyle/>
          <a:p>
            <a:r>
              <a:rPr lang="en-US" dirty="0"/>
              <a:t>Questionnaire</a:t>
            </a:r>
            <a:br>
              <a:rPr lang="en-US" dirty="0"/>
            </a:br>
            <a:r>
              <a:rPr lang="en-US" dirty="0"/>
              <a:t>Response</a:t>
            </a:r>
          </a:p>
        </p:txBody>
      </p:sp>
      <p:sp>
        <p:nvSpPr>
          <p:cNvPr id="3" name="Content Placeholder 2">
            <a:extLst>
              <a:ext uri="{FF2B5EF4-FFF2-40B4-BE49-F238E27FC236}">
                <a16:creationId xmlns:a16="http://schemas.microsoft.com/office/drawing/2014/main" id="{325430CA-B2ED-104B-996F-DD121447F662}"/>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7022701-36DC-A648-8E67-03933F7FE648}"/>
              </a:ext>
            </a:extLst>
          </p:cNvPr>
          <p:cNvPicPr>
            <a:picLocks noChangeAspect="1"/>
          </p:cNvPicPr>
          <p:nvPr/>
        </p:nvPicPr>
        <p:blipFill>
          <a:blip r:embed="rId3"/>
          <a:stretch>
            <a:fillRect/>
          </a:stretch>
        </p:blipFill>
        <p:spPr>
          <a:xfrm>
            <a:off x="5114924" y="0"/>
            <a:ext cx="7077075" cy="6840456"/>
          </a:xfrm>
          <a:prstGeom prst="rect">
            <a:avLst/>
          </a:prstGeom>
        </p:spPr>
      </p:pic>
      <p:sp>
        <p:nvSpPr>
          <p:cNvPr id="11" name="Rectangle 10">
            <a:extLst>
              <a:ext uri="{FF2B5EF4-FFF2-40B4-BE49-F238E27FC236}">
                <a16:creationId xmlns:a16="http://schemas.microsoft.com/office/drawing/2014/main" id="{B4F551BE-E58F-2D4D-A0B1-EAEB794DA325}"/>
              </a:ext>
            </a:extLst>
          </p:cNvPr>
          <p:cNvSpPr/>
          <p:nvPr/>
        </p:nvSpPr>
        <p:spPr>
          <a:xfrm>
            <a:off x="5272087" y="1337781"/>
            <a:ext cx="5114926" cy="2707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6CAC156-2C6E-284F-8A7D-6A62C171D9E5}"/>
              </a:ext>
            </a:extLst>
          </p:cNvPr>
          <p:cNvSpPr/>
          <p:nvPr/>
        </p:nvSpPr>
        <p:spPr>
          <a:xfrm>
            <a:off x="4195353" y="1337781"/>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0F001C-17E9-774A-ADB9-07B7680004C4}"/>
              </a:ext>
            </a:extLst>
          </p:cNvPr>
          <p:cNvSpPr/>
          <p:nvPr/>
        </p:nvSpPr>
        <p:spPr>
          <a:xfrm>
            <a:off x="5272087" y="1982790"/>
            <a:ext cx="4429126" cy="26621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BF6A87E-F7CD-EC46-A2A9-6896E24AA660}"/>
              </a:ext>
            </a:extLst>
          </p:cNvPr>
          <p:cNvSpPr/>
          <p:nvPr/>
        </p:nvSpPr>
        <p:spPr>
          <a:xfrm>
            <a:off x="4195353" y="1968501"/>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BE9E6B-10E1-394D-9DA3-34A3789FA806}"/>
              </a:ext>
            </a:extLst>
          </p:cNvPr>
          <p:cNvSpPr/>
          <p:nvPr/>
        </p:nvSpPr>
        <p:spPr>
          <a:xfrm>
            <a:off x="5307100" y="2806703"/>
            <a:ext cx="6751550" cy="380841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88A44BFE-0FCB-7B4F-B8F8-45E25E5474F7}"/>
              </a:ext>
            </a:extLst>
          </p:cNvPr>
          <p:cNvSpPr/>
          <p:nvPr/>
        </p:nvSpPr>
        <p:spPr>
          <a:xfrm>
            <a:off x="4230366" y="2792414"/>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34F1D1-5E29-8645-B5BF-E12348C61894}"/>
              </a:ext>
            </a:extLst>
          </p:cNvPr>
          <p:cNvSpPr/>
          <p:nvPr/>
        </p:nvSpPr>
        <p:spPr>
          <a:xfrm>
            <a:off x="5272087" y="864763"/>
            <a:ext cx="5114926" cy="2707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BDDFFE23-59E8-564F-A891-D7915A5AFCF7}"/>
              </a:ext>
            </a:extLst>
          </p:cNvPr>
          <p:cNvSpPr/>
          <p:nvPr/>
        </p:nvSpPr>
        <p:spPr>
          <a:xfrm>
            <a:off x="4195353" y="864763"/>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0522F4-52BB-1646-A97F-3CEF0F548E68}"/>
              </a:ext>
            </a:extLst>
          </p:cNvPr>
          <p:cNvSpPr/>
          <p:nvPr/>
        </p:nvSpPr>
        <p:spPr>
          <a:xfrm>
            <a:off x="5272087" y="1658316"/>
            <a:ext cx="5114926" cy="2707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4B0D0691-0ECB-BB46-A53A-BFB298920F1B}"/>
              </a:ext>
            </a:extLst>
          </p:cNvPr>
          <p:cNvSpPr/>
          <p:nvPr/>
        </p:nvSpPr>
        <p:spPr>
          <a:xfrm>
            <a:off x="4195353" y="1658316"/>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60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03F3-6A71-EE47-9869-A33F2608550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0781BA6-2D83-1048-AE43-1B0FC94DED31}"/>
              </a:ext>
            </a:extLst>
          </p:cNvPr>
          <p:cNvSpPr>
            <a:spLocks noGrp="1"/>
          </p:cNvSpPr>
          <p:nvPr>
            <p:ph idx="1"/>
          </p:nvPr>
        </p:nvSpPr>
        <p:spPr/>
        <p:txBody>
          <a:bodyPr/>
          <a:lstStyle/>
          <a:p>
            <a:r>
              <a:rPr lang="en-US" dirty="0"/>
              <a:t>This is a work in progress</a:t>
            </a:r>
          </a:p>
          <a:p>
            <a:r>
              <a:rPr lang="en-US" dirty="0"/>
              <a:t>This is my first time developing a FHIR application</a:t>
            </a:r>
          </a:p>
          <a:p>
            <a:r>
              <a:rPr lang="en-US" dirty="0"/>
              <a:t>Some of the technologies we are using/considering are new to CIRG</a:t>
            </a:r>
          </a:p>
          <a:p>
            <a:endParaRPr lang="en-US" dirty="0"/>
          </a:p>
          <a:p>
            <a:endParaRPr lang="en-US" dirty="0"/>
          </a:p>
          <a:p>
            <a:pPr marL="0" indent="0">
              <a:buNone/>
            </a:pPr>
            <a:r>
              <a:rPr lang="en-US" b="1" dirty="0"/>
              <a:t>I’d love to hear your thoughts, ideas, and feedback!</a:t>
            </a:r>
          </a:p>
        </p:txBody>
      </p:sp>
    </p:spTree>
    <p:extLst>
      <p:ext uri="{BB962C8B-B14F-4D97-AF65-F5344CB8AC3E}">
        <p14:creationId xmlns:p14="http://schemas.microsoft.com/office/powerpoint/2010/main" val="21983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1" name="Rounded Rectangle 20">
            <a:extLst>
              <a:ext uri="{FF2B5EF4-FFF2-40B4-BE49-F238E27FC236}">
                <a16:creationId xmlns:a16="http://schemas.microsoft.com/office/drawing/2014/main" id="{BD98F3A1-E55C-E541-A635-BC8B816A73BB}"/>
              </a:ext>
            </a:extLst>
          </p:cNvPr>
          <p:cNvSpPr/>
          <p:nvPr/>
        </p:nvSpPr>
        <p:spPr>
          <a:xfrm>
            <a:off x="5549342" y="506865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p:cNvCxnSpPr>
          <p:nvPr/>
        </p:nvCxnSpPr>
        <p:spPr>
          <a:xfrm flipH="1" flipV="1">
            <a:off x="3373548" y="5318864"/>
            <a:ext cx="2175794" cy="50231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t>instantiatesCanonical</a:t>
            </a:r>
            <a:endParaRPr lang="en-US" dirty="0"/>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Tree>
    <p:extLst>
      <p:ext uri="{BB962C8B-B14F-4D97-AF65-F5344CB8AC3E}">
        <p14:creationId xmlns:p14="http://schemas.microsoft.com/office/powerpoint/2010/main" val="74234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1" name="Rounded Rectangle 20">
            <a:extLst>
              <a:ext uri="{FF2B5EF4-FFF2-40B4-BE49-F238E27FC236}">
                <a16:creationId xmlns:a16="http://schemas.microsoft.com/office/drawing/2014/main" id="{BD98F3A1-E55C-E541-A635-BC8B816A73BB}"/>
              </a:ext>
            </a:extLst>
          </p:cNvPr>
          <p:cNvSpPr/>
          <p:nvPr/>
        </p:nvSpPr>
        <p:spPr>
          <a:xfrm>
            <a:off x="5549342" y="506865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p:cNvCxnSpPr>
          <p:nvPr/>
        </p:nvCxnSpPr>
        <p:spPr>
          <a:xfrm flipH="1" flipV="1">
            <a:off x="3373548" y="5318864"/>
            <a:ext cx="2175794" cy="50231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t>instantiatesCanonical</a:t>
            </a:r>
            <a:endParaRPr lang="en-US" dirty="0"/>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t>questionnaire</a:t>
            </a:r>
          </a:p>
        </p:txBody>
      </p:sp>
      <p:sp>
        <p:nvSpPr>
          <p:cNvPr id="30" name="Rounded Rectangle 29">
            <a:extLst>
              <a:ext uri="{FF2B5EF4-FFF2-40B4-BE49-F238E27FC236}">
                <a16:creationId xmlns:a16="http://schemas.microsoft.com/office/drawing/2014/main" id="{E46FAB67-8E88-964E-B688-EF5CF9D0C026}"/>
              </a:ext>
            </a:extLst>
          </p:cNvPr>
          <p:cNvSpPr/>
          <p:nvPr/>
        </p:nvSpPr>
        <p:spPr>
          <a:xfrm>
            <a:off x="8847006" y="13840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1" name="Rounded Rectangle 30">
            <a:extLst>
              <a:ext uri="{FF2B5EF4-FFF2-40B4-BE49-F238E27FC236}">
                <a16:creationId xmlns:a16="http://schemas.microsoft.com/office/drawing/2014/main" id="{881BA6BE-6CAF-A749-A518-9060FC087D74}"/>
              </a:ext>
            </a:extLst>
          </p:cNvPr>
          <p:cNvSpPr/>
          <p:nvPr/>
        </p:nvSpPr>
        <p:spPr>
          <a:xfrm>
            <a:off x="8999406" y="15364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2" name="Rounded Rectangle 31">
            <a:extLst>
              <a:ext uri="{FF2B5EF4-FFF2-40B4-BE49-F238E27FC236}">
                <a16:creationId xmlns:a16="http://schemas.microsoft.com/office/drawing/2014/main" id="{22703BA7-8CEA-454D-B201-75104BB39A50}"/>
              </a:ext>
            </a:extLst>
          </p:cNvPr>
          <p:cNvSpPr/>
          <p:nvPr/>
        </p:nvSpPr>
        <p:spPr>
          <a:xfrm>
            <a:off x="9151806" y="16888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4" name="Rounded Rectangle 33">
            <a:extLst>
              <a:ext uri="{FF2B5EF4-FFF2-40B4-BE49-F238E27FC236}">
                <a16:creationId xmlns:a16="http://schemas.microsoft.com/office/drawing/2014/main" id="{7ADDB891-4818-674C-BF95-B1A5BBBCCD9E}"/>
              </a:ext>
            </a:extLst>
          </p:cNvPr>
          <p:cNvSpPr/>
          <p:nvPr/>
        </p:nvSpPr>
        <p:spPr>
          <a:xfrm>
            <a:off x="9304206" y="18412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t>basedOn</a:t>
            </a:r>
            <a:endParaRPr lang="en-US" dirty="0"/>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4E5A7A2-B6C1-6744-8A8C-030F557552D7}"/>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Tree>
    <p:extLst>
      <p:ext uri="{BB962C8B-B14F-4D97-AF65-F5344CB8AC3E}">
        <p14:creationId xmlns:p14="http://schemas.microsoft.com/office/powerpoint/2010/main" val="273771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B29F-DD93-EF46-AB62-4DDA19B9F809}"/>
              </a:ext>
            </a:extLst>
          </p:cNvPr>
          <p:cNvSpPr>
            <a:spLocks noGrp="1"/>
          </p:cNvSpPr>
          <p:nvPr>
            <p:ph type="title"/>
          </p:nvPr>
        </p:nvSpPr>
        <p:spPr/>
        <p:txBody>
          <a:bodyPr/>
          <a:lstStyle/>
          <a:p>
            <a:r>
              <a:rPr lang="en-US" dirty="0"/>
              <a:t>Procedure</a:t>
            </a:r>
          </a:p>
        </p:txBody>
      </p:sp>
      <p:grpSp>
        <p:nvGrpSpPr>
          <p:cNvPr id="7" name="Group 6">
            <a:extLst>
              <a:ext uri="{FF2B5EF4-FFF2-40B4-BE49-F238E27FC236}">
                <a16:creationId xmlns:a16="http://schemas.microsoft.com/office/drawing/2014/main" id="{7C5D9BF8-CB69-8F4D-94A3-8FDB5711DAB9}"/>
              </a:ext>
            </a:extLst>
          </p:cNvPr>
          <p:cNvGrpSpPr/>
          <p:nvPr/>
        </p:nvGrpSpPr>
        <p:grpSpPr>
          <a:xfrm>
            <a:off x="6824583" y="1875"/>
            <a:ext cx="5367417" cy="6856125"/>
            <a:chOff x="5200649" y="0"/>
            <a:chExt cx="4282438" cy="5470216"/>
          </a:xfrm>
        </p:grpSpPr>
        <p:pic>
          <p:nvPicPr>
            <p:cNvPr id="4" name="Picture 3">
              <a:extLst>
                <a:ext uri="{FF2B5EF4-FFF2-40B4-BE49-F238E27FC236}">
                  <a16:creationId xmlns:a16="http://schemas.microsoft.com/office/drawing/2014/main" id="{892AABAF-633A-6146-A541-7AC613D49931}"/>
                </a:ext>
              </a:extLst>
            </p:cNvPr>
            <p:cNvPicPr>
              <a:picLocks noChangeAspect="1"/>
            </p:cNvPicPr>
            <p:nvPr/>
          </p:nvPicPr>
          <p:blipFill>
            <a:blip r:embed="rId2"/>
            <a:stretch>
              <a:fillRect/>
            </a:stretch>
          </p:blipFill>
          <p:spPr>
            <a:xfrm>
              <a:off x="5200649" y="0"/>
              <a:ext cx="4273247" cy="4337895"/>
            </a:xfrm>
            <a:prstGeom prst="rect">
              <a:avLst/>
            </a:prstGeom>
          </p:spPr>
        </p:pic>
        <p:pic>
          <p:nvPicPr>
            <p:cNvPr id="5" name="Picture 4">
              <a:extLst>
                <a:ext uri="{FF2B5EF4-FFF2-40B4-BE49-F238E27FC236}">
                  <a16:creationId xmlns:a16="http://schemas.microsoft.com/office/drawing/2014/main" id="{8F651775-EE9B-904D-A736-EDC562339FDB}"/>
                </a:ext>
              </a:extLst>
            </p:cNvPr>
            <p:cNvPicPr>
              <a:picLocks noChangeAspect="1"/>
            </p:cNvPicPr>
            <p:nvPr/>
          </p:nvPicPr>
          <p:blipFill>
            <a:blip r:embed="rId3"/>
            <a:stretch>
              <a:fillRect/>
            </a:stretch>
          </p:blipFill>
          <p:spPr>
            <a:xfrm>
              <a:off x="5216833" y="2522622"/>
              <a:ext cx="4266254" cy="2947594"/>
            </a:xfrm>
            <a:prstGeom prst="rect">
              <a:avLst/>
            </a:prstGeom>
          </p:spPr>
        </p:pic>
      </p:grpSp>
    </p:spTree>
    <p:extLst>
      <p:ext uri="{BB962C8B-B14F-4D97-AF65-F5344CB8AC3E}">
        <p14:creationId xmlns:p14="http://schemas.microsoft.com/office/powerpoint/2010/main" val="37772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B29F-DD93-EF46-AB62-4DDA19B9F809}"/>
              </a:ext>
            </a:extLst>
          </p:cNvPr>
          <p:cNvSpPr>
            <a:spLocks noGrp="1"/>
          </p:cNvSpPr>
          <p:nvPr>
            <p:ph type="title"/>
          </p:nvPr>
        </p:nvSpPr>
        <p:spPr/>
        <p:txBody>
          <a:bodyPr/>
          <a:lstStyle/>
          <a:p>
            <a:r>
              <a:rPr lang="en-US" dirty="0"/>
              <a:t>Procedure</a:t>
            </a:r>
          </a:p>
        </p:txBody>
      </p:sp>
      <p:grpSp>
        <p:nvGrpSpPr>
          <p:cNvPr id="7" name="Group 6">
            <a:extLst>
              <a:ext uri="{FF2B5EF4-FFF2-40B4-BE49-F238E27FC236}">
                <a16:creationId xmlns:a16="http://schemas.microsoft.com/office/drawing/2014/main" id="{7C5D9BF8-CB69-8F4D-94A3-8FDB5711DAB9}"/>
              </a:ext>
            </a:extLst>
          </p:cNvPr>
          <p:cNvGrpSpPr/>
          <p:nvPr/>
        </p:nvGrpSpPr>
        <p:grpSpPr>
          <a:xfrm>
            <a:off x="4676931" y="1875"/>
            <a:ext cx="7515069" cy="9599450"/>
            <a:chOff x="5200649" y="0"/>
            <a:chExt cx="4282438" cy="5470216"/>
          </a:xfrm>
        </p:grpSpPr>
        <p:pic>
          <p:nvPicPr>
            <p:cNvPr id="4" name="Picture 3">
              <a:extLst>
                <a:ext uri="{FF2B5EF4-FFF2-40B4-BE49-F238E27FC236}">
                  <a16:creationId xmlns:a16="http://schemas.microsoft.com/office/drawing/2014/main" id="{892AABAF-633A-6146-A541-7AC613D49931}"/>
                </a:ext>
              </a:extLst>
            </p:cNvPr>
            <p:cNvPicPr>
              <a:picLocks noChangeAspect="1"/>
            </p:cNvPicPr>
            <p:nvPr/>
          </p:nvPicPr>
          <p:blipFill>
            <a:blip r:embed="rId2"/>
            <a:stretch>
              <a:fillRect/>
            </a:stretch>
          </p:blipFill>
          <p:spPr>
            <a:xfrm>
              <a:off x="5200649" y="0"/>
              <a:ext cx="4273247" cy="4337895"/>
            </a:xfrm>
            <a:prstGeom prst="rect">
              <a:avLst/>
            </a:prstGeom>
          </p:spPr>
        </p:pic>
        <p:pic>
          <p:nvPicPr>
            <p:cNvPr id="5" name="Picture 4">
              <a:extLst>
                <a:ext uri="{FF2B5EF4-FFF2-40B4-BE49-F238E27FC236}">
                  <a16:creationId xmlns:a16="http://schemas.microsoft.com/office/drawing/2014/main" id="{8F651775-EE9B-904D-A736-EDC562339FDB}"/>
                </a:ext>
              </a:extLst>
            </p:cNvPr>
            <p:cNvPicPr>
              <a:picLocks noChangeAspect="1"/>
            </p:cNvPicPr>
            <p:nvPr/>
          </p:nvPicPr>
          <p:blipFill>
            <a:blip r:embed="rId3"/>
            <a:stretch>
              <a:fillRect/>
            </a:stretch>
          </p:blipFill>
          <p:spPr>
            <a:xfrm>
              <a:off x="5216833" y="2522622"/>
              <a:ext cx="4266254" cy="2947594"/>
            </a:xfrm>
            <a:prstGeom prst="rect">
              <a:avLst/>
            </a:prstGeom>
          </p:spPr>
        </p:pic>
      </p:grpSp>
      <p:sp>
        <p:nvSpPr>
          <p:cNvPr id="6" name="Rectangle 5">
            <a:extLst>
              <a:ext uri="{FF2B5EF4-FFF2-40B4-BE49-F238E27FC236}">
                <a16:creationId xmlns:a16="http://schemas.microsoft.com/office/drawing/2014/main" id="{EE6EE133-6A88-9B46-87F9-FF9E94542FBC}"/>
              </a:ext>
            </a:extLst>
          </p:cNvPr>
          <p:cNvSpPr/>
          <p:nvPr/>
        </p:nvSpPr>
        <p:spPr>
          <a:xfrm>
            <a:off x="4897332" y="1424471"/>
            <a:ext cx="6456467" cy="26621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B546405-806A-8042-B7CB-C7ADDABEEB3F}"/>
              </a:ext>
            </a:extLst>
          </p:cNvPr>
          <p:cNvSpPr/>
          <p:nvPr/>
        </p:nvSpPr>
        <p:spPr>
          <a:xfrm>
            <a:off x="3820599" y="1424470"/>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13DEB-6F7E-314E-8AC4-25F29F228972}"/>
              </a:ext>
            </a:extLst>
          </p:cNvPr>
          <p:cNvSpPr/>
          <p:nvPr/>
        </p:nvSpPr>
        <p:spPr>
          <a:xfrm>
            <a:off x="4897331" y="2653614"/>
            <a:ext cx="6456467" cy="43436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20BB328-E454-FE4F-AE14-E93837F95146}"/>
              </a:ext>
            </a:extLst>
          </p:cNvPr>
          <p:cNvSpPr/>
          <p:nvPr/>
        </p:nvSpPr>
        <p:spPr>
          <a:xfrm>
            <a:off x="3820599" y="2653614"/>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DBDE88-9949-B640-9546-0A96E3A6581F}"/>
              </a:ext>
            </a:extLst>
          </p:cNvPr>
          <p:cNvSpPr/>
          <p:nvPr/>
        </p:nvSpPr>
        <p:spPr>
          <a:xfrm>
            <a:off x="4897333" y="3295892"/>
            <a:ext cx="2732660" cy="26621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56D69AB-6335-9743-BB51-D2AA53A9B712}"/>
              </a:ext>
            </a:extLst>
          </p:cNvPr>
          <p:cNvSpPr/>
          <p:nvPr/>
        </p:nvSpPr>
        <p:spPr>
          <a:xfrm>
            <a:off x="3820599" y="3295891"/>
            <a:ext cx="1041721" cy="266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060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t>instantiatesCanonical</a:t>
            </a:r>
            <a:endParaRPr lang="en-US" dirty="0"/>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t>questionnaire</a:t>
            </a:r>
          </a:p>
        </p:txBody>
      </p:sp>
      <p:sp>
        <p:nvSpPr>
          <p:cNvPr id="30" name="Rounded Rectangle 29">
            <a:extLst>
              <a:ext uri="{FF2B5EF4-FFF2-40B4-BE49-F238E27FC236}">
                <a16:creationId xmlns:a16="http://schemas.microsoft.com/office/drawing/2014/main" id="{E46FAB67-8E88-964E-B688-EF5CF9D0C026}"/>
              </a:ext>
            </a:extLst>
          </p:cNvPr>
          <p:cNvSpPr/>
          <p:nvPr/>
        </p:nvSpPr>
        <p:spPr>
          <a:xfrm>
            <a:off x="8847006" y="13840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1" name="Rounded Rectangle 30">
            <a:extLst>
              <a:ext uri="{FF2B5EF4-FFF2-40B4-BE49-F238E27FC236}">
                <a16:creationId xmlns:a16="http://schemas.microsoft.com/office/drawing/2014/main" id="{881BA6BE-6CAF-A749-A518-9060FC087D74}"/>
              </a:ext>
            </a:extLst>
          </p:cNvPr>
          <p:cNvSpPr/>
          <p:nvPr/>
        </p:nvSpPr>
        <p:spPr>
          <a:xfrm>
            <a:off x="8999406" y="15364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2" name="Rounded Rectangle 31">
            <a:extLst>
              <a:ext uri="{FF2B5EF4-FFF2-40B4-BE49-F238E27FC236}">
                <a16:creationId xmlns:a16="http://schemas.microsoft.com/office/drawing/2014/main" id="{22703BA7-8CEA-454D-B201-75104BB39A50}"/>
              </a:ext>
            </a:extLst>
          </p:cNvPr>
          <p:cNvSpPr/>
          <p:nvPr/>
        </p:nvSpPr>
        <p:spPr>
          <a:xfrm>
            <a:off x="9151806" y="16888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4" name="Rounded Rectangle 33">
            <a:extLst>
              <a:ext uri="{FF2B5EF4-FFF2-40B4-BE49-F238E27FC236}">
                <a16:creationId xmlns:a16="http://schemas.microsoft.com/office/drawing/2014/main" id="{7ADDB891-4818-674C-BF95-B1A5BBBCCD9E}"/>
              </a:ext>
            </a:extLst>
          </p:cNvPr>
          <p:cNvSpPr/>
          <p:nvPr/>
        </p:nvSpPr>
        <p:spPr>
          <a:xfrm>
            <a:off x="9304206" y="18412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t>basedOn</a:t>
            </a:r>
            <a:endParaRPr lang="en-US" dirty="0"/>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4E5A7A2-B6C1-6744-8A8C-030F557552D7}"/>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
        <p:nvSpPr>
          <p:cNvPr id="46" name="Rounded Rectangle 45">
            <a:extLst>
              <a:ext uri="{FF2B5EF4-FFF2-40B4-BE49-F238E27FC236}">
                <a16:creationId xmlns:a16="http://schemas.microsoft.com/office/drawing/2014/main" id="{523C32FC-6D14-AA45-A287-2EC270A9F69A}"/>
              </a:ext>
            </a:extLst>
          </p:cNvPr>
          <p:cNvSpPr/>
          <p:nvPr/>
        </p:nvSpPr>
        <p:spPr>
          <a:xfrm>
            <a:off x="5575267" y="4599917"/>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47" name="Straight Arrow Connector 46">
            <a:extLst>
              <a:ext uri="{FF2B5EF4-FFF2-40B4-BE49-F238E27FC236}">
                <a16:creationId xmlns:a16="http://schemas.microsoft.com/office/drawing/2014/main" id="{50EA9A68-84F3-5B49-A579-ACEAA3FB23AD}"/>
              </a:ext>
            </a:extLst>
          </p:cNvPr>
          <p:cNvCxnSpPr>
            <a:cxnSpLocks/>
            <a:stCxn id="46" idx="1"/>
          </p:cNvCxnSpPr>
          <p:nvPr/>
        </p:nvCxnSpPr>
        <p:spPr>
          <a:xfrm flipH="1" flipV="1">
            <a:off x="3359688" y="5283386"/>
            <a:ext cx="2215579" cy="6905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96EAE84-3781-954C-BC1E-B13C72A85B53}"/>
              </a:ext>
            </a:extLst>
          </p:cNvPr>
          <p:cNvSpPr txBox="1"/>
          <p:nvPr/>
        </p:nvSpPr>
        <p:spPr>
          <a:xfrm>
            <a:off x="4537401" y="5318864"/>
            <a:ext cx="63959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48512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1" name="Rounded Rectangle 20">
            <a:extLst>
              <a:ext uri="{FF2B5EF4-FFF2-40B4-BE49-F238E27FC236}">
                <a16:creationId xmlns:a16="http://schemas.microsoft.com/office/drawing/2014/main" id="{BD98F3A1-E55C-E541-A635-BC8B816A73BB}"/>
              </a:ext>
            </a:extLst>
          </p:cNvPr>
          <p:cNvSpPr/>
          <p:nvPr/>
        </p:nvSpPr>
        <p:spPr>
          <a:xfrm>
            <a:off x="5575267" y="4599917"/>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a:endCxn id="20" idx="3"/>
          </p:cNvCxnSpPr>
          <p:nvPr/>
        </p:nvCxnSpPr>
        <p:spPr>
          <a:xfrm flipH="1" flipV="1">
            <a:off x="3359688" y="5283386"/>
            <a:ext cx="2215579" cy="6905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t>instantiatesCanonical</a:t>
            </a:r>
            <a:endParaRPr lang="en-US" dirty="0"/>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t>questionnaire</a:t>
            </a:r>
          </a:p>
        </p:txBody>
      </p:sp>
      <p:sp>
        <p:nvSpPr>
          <p:cNvPr id="30" name="Rounded Rectangle 29">
            <a:extLst>
              <a:ext uri="{FF2B5EF4-FFF2-40B4-BE49-F238E27FC236}">
                <a16:creationId xmlns:a16="http://schemas.microsoft.com/office/drawing/2014/main" id="{E46FAB67-8E88-964E-B688-EF5CF9D0C026}"/>
              </a:ext>
            </a:extLst>
          </p:cNvPr>
          <p:cNvSpPr/>
          <p:nvPr/>
        </p:nvSpPr>
        <p:spPr>
          <a:xfrm>
            <a:off x="8847006" y="13840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1" name="Rounded Rectangle 30">
            <a:extLst>
              <a:ext uri="{FF2B5EF4-FFF2-40B4-BE49-F238E27FC236}">
                <a16:creationId xmlns:a16="http://schemas.microsoft.com/office/drawing/2014/main" id="{881BA6BE-6CAF-A749-A518-9060FC087D74}"/>
              </a:ext>
            </a:extLst>
          </p:cNvPr>
          <p:cNvSpPr/>
          <p:nvPr/>
        </p:nvSpPr>
        <p:spPr>
          <a:xfrm>
            <a:off x="8999406" y="15364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2" name="Rounded Rectangle 31">
            <a:extLst>
              <a:ext uri="{FF2B5EF4-FFF2-40B4-BE49-F238E27FC236}">
                <a16:creationId xmlns:a16="http://schemas.microsoft.com/office/drawing/2014/main" id="{22703BA7-8CEA-454D-B201-75104BB39A50}"/>
              </a:ext>
            </a:extLst>
          </p:cNvPr>
          <p:cNvSpPr/>
          <p:nvPr/>
        </p:nvSpPr>
        <p:spPr>
          <a:xfrm>
            <a:off x="9151806" y="16888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4" name="Rounded Rectangle 33">
            <a:extLst>
              <a:ext uri="{FF2B5EF4-FFF2-40B4-BE49-F238E27FC236}">
                <a16:creationId xmlns:a16="http://schemas.microsoft.com/office/drawing/2014/main" id="{7ADDB891-4818-674C-BF95-B1A5BBBCCD9E}"/>
              </a:ext>
            </a:extLst>
          </p:cNvPr>
          <p:cNvSpPr/>
          <p:nvPr/>
        </p:nvSpPr>
        <p:spPr>
          <a:xfrm>
            <a:off x="9304206" y="18412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t>basedOn</a:t>
            </a:r>
            <a:endParaRPr lang="en-US" dirty="0"/>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525C8E2-988D-2B44-B765-037B03E14443}"/>
              </a:ext>
            </a:extLst>
          </p:cNvPr>
          <p:cNvSpPr/>
          <p:nvPr/>
        </p:nvSpPr>
        <p:spPr>
          <a:xfrm>
            <a:off x="9151806" y="5283386"/>
            <a:ext cx="1759227" cy="150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Procedure</a:t>
            </a:r>
          </a:p>
        </p:txBody>
      </p:sp>
      <p:cxnSp>
        <p:nvCxnSpPr>
          <p:cNvPr id="48" name="Straight Arrow Connector 47">
            <a:extLst>
              <a:ext uri="{FF2B5EF4-FFF2-40B4-BE49-F238E27FC236}">
                <a16:creationId xmlns:a16="http://schemas.microsoft.com/office/drawing/2014/main" id="{EE4F1427-F5E1-C143-BBEA-E093B988FD2B}"/>
              </a:ext>
            </a:extLst>
          </p:cNvPr>
          <p:cNvCxnSpPr>
            <a:cxnSpLocks/>
          </p:cNvCxnSpPr>
          <p:nvPr/>
        </p:nvCxnSpPr>
        <p:spPr>
          <a:xfrm>
            <a:off x="4004841" y="6017144"/>
            <a:ext cx="5146965" cy="44466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88CFB07-65AD-5D45-8554-2A364C5BECBF}"/>
              </a:ext>
            </a:extLst>
          </p:cNvPr>
          <p:cNvCxnSpPr>
            <a:cxnSpLocks/>
          </p:cNvCxnSpPr>
          <p:nvPr/>
        </p:nvCxnSpPr>
        <p:spPr>
          <a:xfrm>
            <a:off x="7308569" y="5437040"/>
            <a:ext cx="1843237" cy="0"/>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2DFB0B-D660-E64D-8819-8565DA52E560}"/>
              </a:ext>
            </a:extLst>
          </p:cNvPr>
          <p:cNvSpPr txBox="1"/>
          <p:nvPr/>
        </p:nvSpPr>
        <p:spPr>
          <a:xfrm>
            <a:off x="8198453" y="5140638"/>
            <a:ext cx="639599" cy="369332"/>
          </a:xfrm>
          <a:prstGeom prst="rect">
            <a:avLst/>
          </a:prstGeom>
          <a:noFill/>
        </p:spPr>
        <p:txBody>
          <a:bodyPr wrap="none" rtlCol="0">
            <a:spAutoFit/>
          </a:bodyPr>
          <a:lstStyle/>
          <a:p>
            <a:r>
              <a:rPr lang="en-US" dirty="0"/>
              <a:t>code</a:t>
            </a:r>
          </a:p>
        </p:txBody>
      </p:sp>
      <p:sp>
        <p:nvSpPr>
          <p:cNvPr id="51" name="TextBox 50">
            <a:extLst>
              <a:ext uri="{FF2B5EF4-FFF2-40B4-BE49-F238E27FC236}">
                <a16:creationId xmlns:a16="http://schemas.microsoft.com/office/drawing/2014/main" id="{374E8D98-20CE-2B42-B9A8-496D4E9F6721}"/>
              </a:ext>
            </a:extLst>
          </p:cNvPr>
          <p:cNvSpPr txBox="1"/>
          <p:nvPr/>
        </p:nvSpPr>
        <p:spPr>
          <a:xfrm>
            <a:off x="7500429" y="6418199"/>
            <a:ext cx="1018227" cy="369332"/>
          </a:xfrm>
          <a:prstGeom prst="rect">
            <a:avLst/>
          </a:prstGeom>
          <a:noFill/>
        </p:spPr>
        <p:txBody>
          <a:bodyPr wrap="none" rtlCol="0">
            <a:spAutoFit/>
          </a:bodyPr>
          <a:lstStyle/>
          <a:p>
            <a:r>
              <a:rPr lang="en-US" dirty="0" err="1"/>
              <a:t>basedOn</a:t>
            </a:r>
            <a:endParaRPr lang="en-US" dirty="0"/>
          </a:p>
        </p:txBody>
      </p:sp>
      <p:cxnSp>
        <p:nvCxnSpPr>
          <p:cNvPr id="52" name="Straight Arrow Connector 51">
            <a:extLst>
              <a:ext uri="{FF2B5EF4-FFF2-40B4-BE49-F238E27FC236}">
                <a16:creationId xmlns:a16="http://schemas.microsoft.com/office/drawing/2014/main" id="{3EF6CFD7-4392-E549-9DD3-60925F6F9E6A}"/>
              </a:ext>
            </a:extLst>
          </p:cNvPr>
          <p:cNvCxnSpPr>
            <a:cxnSpLocks/>
          </p:cNvCxnSpPr>
          <p:nvPr/>
        </p:nvCxnSpPr>
        <p:spPr>
          <a:xfrm>
            <a:off x="3992838" y="1639258"/>
            <a:ext cx="5373759" cy="3643430"/>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EBA7E7-3FFD-214A-B610-D6670A88EA93}"/>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
        <p:nvSpPr>
          <p:cNvPr id="54" name="TextBox 53">
            <a:extLst>
              <a:ext uri="{FF2B5EF4-FFF2-40B4-BE49-F238E27FC236}">
                <a16:creationId xmlns:a16="http://schemas.microsoft.com/office/drawing/2014/main" id="{F261979C-3C07-C240-9730-0FD324B2A69C}"/>
              </a:ext>
            </a:extLst>
          </p:cNvPr>
          <p:cNvSpPr txBox="1"/>
          <p:nvPr/>
        </p:nvSpPr>
        <p:spPr>
          <a:xfrm>
            <a:off x="8406683" y="4417514"/>
            <a:ext cx="862737" cy="369332"/>
          </a:xfrm>
          <a:prstGeom prst="rect">
            <a:avLst/>
          </a:prstGeom>
          <a:noFill/>
        </p:spPr>
        <p:txBody>
          <a:bodyPr wrap="none" rtlCol="0">
            <a:spAutoFit/>
          </a:bodyPr>
          <a:lstStyle/>
          <a:p>
            <a:r>
              <a:rPr lang="en-US" dirty="0"/>
              <a:t>subject</a:t>
            </a:r>
          </a:p>
        </p:txBody>
      </p:sp>
    </p:spTree>
    <p:extLst>
      <p:ext uri="{BB962C8B-B14F-4D97-AF65-F5344CB8AC3E}">
        <p14:creationId xmlns:p14="http://schemas.microsoft.com/office/powerpoint/2010/main" val="2585099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1E67E-30C3-5D4A-A253-257C299DC2A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Calendar</a:t>
            </a:r>
          </a:p>
        </p:txBody>
      </p:sp>
      <p:pic>
        <p:nvPicPr>
          <p:cNvPr id="4" name="Content Placeholder 3">
            <a:extLst>
              <a:ext uri="{FF2B5EF4-FFF2-40B4-BE49-F238E27FC236}">
                <a16:creationId xmlns:a16="http://schemas.microsoft.com/office/drawing/2014/main" id="{AC41BD4B-A177-8B44-B6B8-4D10C508CD1A}"/>
              </a:ext>
            </a:extLst>
          </p:cNvPr>
          <p:cNvPicPr>
            <a:picLocks noGrp="1" noChangeAspect="1"/>
          </p:cNvPicPr>
          <p:nvPr>
            <p:ph idx="1"/>
          </p:nvPr>
        </p:nvPicPr>
        <p:blipFill>
          <a:blip r:embed="rId3"/>
          <a:stretch>
            <a:fillRect/>
          </a:stretch>
        </p:blipFill>
        <p:spPr>
          <a:xfrm>
            <a:off x="4778383" y="961812"/>
            <a:ext cx="5708633" cy="4930987"/>
          </a:xfrm>
          <a:prstGeom prst="rect">
            <a:avLst/>
          </a:prstGeom>
        </p:spPr>
      </p:pic>
    </p:spTree>
    <p:extLst>
      <p:ext uri="{BB962C8B-B14F-4D97-AF65-F5344CB8AC3E}">
        <p14:creationId xmlns:p14="http://schemas.microsoft.com/office/powerpoint/2010/main" val="4171792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a:solidFill>
            <a:schemeClr val="accent1">
              <a:lumMod val="40000"/>
              <a:lumOff val="60000"/>
            </a:schemeClr>
          </a:solidFill>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a:endCxn id="4" idx="0"/>
          </p:cNvCxnSpPr>
          <p:nvPr/>
        </p:nvCxnSpPr>
        <p:spPr>
          <a:xfrm>
            <a:off x="2674956" y="1690688"/>
            <a:ext cx="1" cy="1314837"/>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4939EF0-76A1-254D-8795-B226576E671C}"/>
              </a:ext>
            </a:extLst>
          </p:cNvPr>
          <p:cNvGrpSpPr/>
          <p:nvPr/>
        </p:nvGrpSpPr>
        <p:grpSpPr>
          <a:xfrm>
            <a:off x="1091636" y="3005525"/>
            <a:ext cx="3166641" cy="3166641"/>
            <a:chOff x="838199" y="3010322"/>
            <a:chExt cx="3166641" cy="3166641"/>
          </a:xfrm>
          <a:solidFill>
            <a:schemeClr val="accent1">
              <a:lumMod val="40000"/>
              <a:lumOff val="60000"/>
            </a:schemeClr>
          </a:solidFill>
        </p:grpSpPr>
        <p:sp>
          <p:nvSpPr>
            <p:cNvPr id="4" name="Rounded Rectangle 3">
              <a:extLst>
                <a:ext uri="{FF2B5EF4-FFF2-40B4-BE49-F238E27FC236}">
                  <a16:creationId xmlns:a16="http://schemas.microsoft.com/office/drawing/2014/main" id="{BD3374B4-6642-D14C-BF53-09E25E1A8E21}"/>
                </a:ext>
              </a:extLst>
            </p:cNvPr>
            <p:cNvSpPr/>
            <p:nvPr/>
          </p:nvSpPr>
          <p:spPr>
            <a:xfrm>
              <a:off x="838199" y="3010322"/>
              <a:ext cx="3166641" cy="31666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5" name="Rounded Rectangle 4">
              <a:extLst>
                <a:ext uri="{FF2B5EF4-FFF2-40B4-BE49-F238E27FC236}">
                  <a16:creationId xmlns:a16="http://schemas.microsoft.com/office/drawing/2014/main" id="{8B5E64A6-CFE9-B649-BA01-BDB576467B2C}"/>
                </a:ext>
              </a:extLst>
            </p:cNvPr>
            <p:cNvSpPr/>
            <p:nvPr/>
          </p:nvSpPr>
          <p:spPr>
            <a:xfrm>
              <a:off x="1309071" y="419501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19" name="Rounded Rectangle 18">
              <a:extLst>
                <a:ext uri="{FF2B5EF4-FFF2-40B4-BE49-F238E27FC236}">
                  <a16:creationId xmlns:a16="http://schemas.microsoft.com/office/drawing/2014/main" id="{ED8E1FD6-C03F-DB47-8973-F893B5FCF4F1}"/>
                </a:ext>
              </a:extLst>
            </p:cNvPr>
            <p:cNvSpPr/>
            <p:nvPr/>
          </p:nvSpPr>
          <p:spPr>
            <a:xfrm>
              <a:off x="1526578" y="443907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20" name="Rounded Rectangle 19">
              <a:extLst>
                <a:ext uri="{FF2B5EF4-FFF2-40B4-BE49-F238E27FC236}">
                  <a16:creationId xmlns:a16="http://schemas.microsoft.com/office/drawing/2014/main" id="{B64763B5-37CF-7C4A-A58E-70D5E968DF9C}"/>
                </a:ext>
              </a:extLst>
            </p:cNvPr>
            <p:cNvSpPr/>
            <p:nvPr/>
          </p:nvSpPr>
          <p:spPr>
            <a:xfrm>
              <a:off x="1740439" y="4689293"/>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21" name="Rounded Rectangle 20">
            <a:extLst>
              <a:ext uri="{FF2B5EF4-FFF2-40B4-BE49-F238E27FC236}">
                <a16:creationId xmlns:a16="http://schemas.microsoft.com/office/drawing/2014/main" id="{BD98F3A1-E55C-E541-A635-BC8B816A73BB}"/>
              </a:ext>
            </a:extLst>
          </p:cNvPr>
          <p:cNvSpPr/>
          <p:nvPr/>
        </p:nvSpPr>
        <p:spPr>
          <a:xfrm>
            <a:off x="5575267" y="4599917"/>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a:endCxn id="20" idx="3"/>
          </p:cNvCxnSpPr>
          <p:nvPr/>
        </p:nvCxnSpPr>
        <p:spPr>
          <a:xfrm flipH="1" flipV="1">
            <a:off x="3359688" y="5283386"/>
            <a:ext cx="2215579" cy="69057"/>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solidFill>
                  <a:schemeClr val="tx1">
                    <a:lumMod val="50000"/>
                    <a:lumOff val="50000"/>
                  </a:schemeClr>
                </a:solidFill>
              </a:rPr>
              <a:t>instantiatesCanonical</a:t>
            </a:r>
            <a:endParaRPr lang="en-US" dirty="0">
              <a:solidFill>
                <a:schemeClr val="tx1">
                  <a:lumMod val="50000"/>
                  <a:lumOff val="50000"/>
                </a:schemeClr>
              </a:solidFill>
            </a:endParaRPr>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solidFill>
                  <a:schemeClr val="tx1">
                    <a:lumMod val="50000"/>
                    <a:lumOff val="50000"/>
                  </a:schemeClr>
                </a:solidFill>
              </a:rPr>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solidFill>
                  <a:schemeClr val="tx1">
                    <a:lumMod val="50000"/>
                    <a:lumOff val="50000"/>
                  </a:schemeClr>
                </a:solidFill>
              </a:rPr>
              <a:t>questionnaire</a:t>
            </a:r>
          </a:p>
        </p:txBody>
      </p:sp>
      <p:sp>
        <p:nvSpPr>
          <p:cNvPr id="30" name="Rounded Rectangle 29">
            <a:extLst>
              <a:ext uri="{FF2B5EF4-FFF2-40B4-BE49-F238E27FC236}">
                <a16:creationId xmlns:a16="http://schemas.microsoft.com/office/drawing/2014/main" id="{E46FAB67-8E88-964E-B688-EF5CF9D0C026}"/>
              </a:ext>
            </a:extLst>
          </p:cNvPr>
          <p:cNvSpPr/>
          <p:nvPr/>
        </p:nvSpPr>
        <p:spPr>
          <a:xfrm>
            <a:off x="8847006" y="13840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1" name="Rounded Rectangle 30">
            <a:extLst>
              <a:ext uri="{FF2B5EF4-FFF2-40B4-BE49-F238E27FC236}">
                <a16:creationId xmlns:a16="http://schemas.microsoft.com/office/drawing/2014/main" id="{881BA6BE-6CAF-A749-A518-9060FC087D74}"/>
              </a:ext>
            </a:extLst>
          </p:cNvPr>
          <p:cNvSpPr/>
          <p:nvPr/>
        </p:nvSpPr>
        <p:spPr>
          <a:xfrm>
            <a:off x="8999406" y="15364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2" name="Rounded Rectangle 31">
            <a:extLst>
              <a:ext uri="{FF2B5EF4-FFF2-40B4-BE49-F238E27FC236}">
                <a16:creationId xmlns:a16="http://schemas.microsoft.com/office/drawing/2014/main" id="{22703BA7-8CEA-454D-B201-75104BB39A50}"/>
              </a:ext>
            </a:extLst>
          </p:cNvPr>
          <p:cNvSpPr/>
          <p:nvPr/>
        </p:nvSpPr>
        <p:spPr>
          <a:xfrm>
            <a:off x="9151806" y="16888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4" name="Rounded Rectangle 33">
            <a:extLst>
              <a:ext uri="{FF2B5EF4-FFF2-40B4-BE49-F238E27FC236}">
                <a16:creationId xmlns:a16="http://schemas.microsoft.com/office/drawing/2014/main" id="{7ADDB891-4818-674C-BF95-B1A5BBBCCD9E}"/>
              </a:ext>
            </a:extLst>
          </p:cNvPr>
          <p:cNvSpPr/>
          <p:nvPr/>
        </p:nvSpPr>
        <p:spPr>
          <a:xfrm>
            <a:off x="9304206" y="18412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solidFill>
                  <a:schemeClr val="tx1">
                    <a:lumMod val="50000"/>
                    <a:lumOff val="50000"/>
                  </a:schemeClr>
                </a:solidFill>
              </a:rPr>
              <a:t>basedOn</a:t>
            </a:r>
            <a:endParaRPr lang="en-US" dirty="0">
              <a:solidFill>
                <a:schemeClr val="tx1">
                  <a:lumMod val="50000"/>
                  <a:lumOff val="50000"/>
                </a:schemeClr>
              </a:solidFill>
            </a:endParaRPr>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525C8E2-988D-2B44-B765-037B03E14443}"/>
              </a:ext>
            </a:extLst>
          </p:cNvPr>
          <p:cNvSpPr/>
          <p:nvPr/>
        </p:nvSpPr>
        <p:spPr>
          <a:xfrm>
            <a:off x="9151806" y="5283386"/>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Procedure</a:t>
            </a:r>
          </a:p>
        </p:txBody>
      </p:sp>
      <p:cxnSp>
        <p:nvCxnSpPr>
          <p:cNvPr id="48" name="Straight Arrow Connector 47">
            <a:extLst>
              <a:ext uri="{FF2B5EF4-FFF2-40B4-BE49-F238E27FC236}">
                <a16:creationId xmlns:a16="http://schemas.microsoft.com/office/drawing/2014/main" id="{EE4F1427-F5E1-C143-BBEA-E093B988FD2B}"/>
              </a:ext>
            </a:extLst>
          </p:cNvPr>
          <p:cNvCxnSpPr>
            <a:cxnSpLocks/>
          </p:cNvCxnSpPr>
          <p:nvPr/>
        </p:nvCxnSpPr>
        <p:spPr>
          <a:xfrm>
            <a:off x="4004841" y="6017144"/>
            <a:ext cx="5146965" cy="44466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88CFB07-65AD-5D45-8554-2A364C5BECBF}"/>
              </a:ext>
            </a:extLst>
          </p:cNvPr>
          <p:cNvCxnSpPr>
            <a:cxnSpLocks/>
          </p:cNvCxnSpPr>
          <p:nvPr/>
        </p:nvCxnSpPr>
        <p:spPr>
          <a:xfrm>
            <a:off x="7308569" y="5437040"/>
            <a:ext cx="1843237" cy="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2DFB0B-D660-E64D-8819-8565DA52E560}"/>
              </a:ext>
            </a:extLst>
          </p:cNvPr>
          <p:cNvSpPr txBox="1"/>
          <p:nvPr/>
        </p:nvSpPr>
        <p:spPr>
          <a:xfrm>
            <a:off x="8198453" y="5140638"/>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51" name="TextBox 50">
            <a:extLst>
              <a:ext uri="{FF2B5EF4-FFF2-40B4-BE49-F238E27FC236}">
                <a16:creationId xmlns:a16="http://schemas.microsoft.com/office/drawing/2014/main" id="{374E8D98-20CE-2B42-B9A8-496D4E9F6721}"/>
              </a:ext>
            </a:extLst>
          </p:cNvPr>
          <p:cNvSpPr txBox="1"/>
          <p:nvPr/>
        </p:nvSpPr>
        <p:spPr>
          <a:xfrm>
            <a:off x="7500429" y="6418199"/>
            <a:ext cx="1018227" cy="369332"/>
          </a:xfrm>
          <a:prstGeom prst="rect">
            <a:avLst/>
          </a:prstGeom>
          <a:noFill/>
        </p:spPr>
        <p:txBody>
          <a:bodyPr wrap="none" rtlCol="0">
            <a:spAutoFit/>
          </a:bodyPr>
          <a:lstStyle/>
          <a:p>
            <a:r>
              <a:rPr lang="en-US" dirty="0" err="1">
                <a:solidFill>
                  <a:schemeClr val="tx1">
                    <a:lumMod val="50000"/>
                    <a:lumOff val="50000"/>
                  </a:schemeClr>
                </a:solidFill>
              </a:rPr>
              <a:t>basedOn</a:t>
            </a:r>
            <a:endParaRPr lang="en-US" dirty="0">
              <a:solidFill>
                <a:schemeClr val="tx1">
                  <a:lumMod val="50000"/>
                  <a:lumOff val="50000"/>
                </a:schemeClr>
              </a:solidFill>
            </a:endParaRPr>
          </a:p>
        </p:txBody>
      </p:sp>
      <p:cxnSp>
        <p:nvCxnSpPr>
          <p:cNvPr id="52" name="Straight Arrow Connector 51">
            <a:extLst>
              <a:ext uri="{FF2B5EF4-FFF2-40B4-BE49-F238E27FC236}">
                <a16:creationId xmlns:a16="http://schemas.microsoft.com/office/drawing/2014/main" id="{3EF6CFD7-4392-E549-9DD3-60925F6F9E6A}"/>
              </a:ext>
            </a:extLst>
          </p:cNvPr>
          <p:cNvCxnSpPr>
            <a:cxnSpLocks/>
          </p:cNvCxnSpPr>
          <p:nvPr/>
        </p:nvCxnSpPr>
        <p:spPr>
          <a:xfrm>
            <a:off x="3992838" y="1639258"/>
            <a:ext cx="5373759" cy="364343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EBA7E7-3FFD-214A-B610-D6670A88EA93}"/>
              </a:ext>
            </a:extLst>
          </p:cNvPr>
          <p:cNvSpPr txBox="1"/>
          <p:nvPr/>
        </p:nvSpPr>
        <p:spPr>
          <a:xfrm>
            <a:off x="2666445" y="2270846"/>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
        <p:nvSpPr>
          <p:cNvPr id="54" name="TextBox 53">
            <a:extLst>
              <a:ext uri="{FF2B5EF4-FFF2-40B4-BE49-F238E27FC236}">
                <a16:creationId xmlns:a16="http://schemas.microsoft.com/office/drawing/2014/main" id="{F261979C-3C07-C240-9730-0FD324B2A69C}"/>
              </a:ext>
            </a:extLst>
          </p:cNvPr>
          <p:cNvSpPr txBox="1"/>
          <p:nvPr/>
        </p:nvSpPr>
        <p:spPr>
          <a:xfrm>
            <a:off x="8406683" y="4417514"/>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Tree>
    <p:extLst>
      <p:ext uri="{BB962C8B-B14F-4D97-AF65-F5344CB8AC3E}">
        <p14:creationId xmlns:p14="http://schemas.microsoft.com/office/powerpoint/2010/main" val="135516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a:solidFill>
            <a:schemeClr val="accent1">
              <a:lumMod val="40000"/>
              <a:lumOff val="60000"/>
            </a:schemeClr>
          </a:solidFill>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p:cNvCxnSpPr>
          <p:nvPr/>
        </p:nvCxnSpPr>
        <p:spPr>
          <a:xfrm>
            <a:off x="2674956" y="1690688"/>
            <a:ext cx="1" cy="1314837"/>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BD98F3A1-E55C-E541-A635-BC8B816A73BB}"/>
              </a:ext>
            </a:extLst>
          </p:cNvPr>
          <p:cNvSpPr/>
          <p:nvPr/>
        </p:nvSpPr>
        <p:spPr>
          <a:xfrm>
            <a:off x="5575267" y="4599917"/>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p:cNvCxnSpPr>
          <p:nvPr/>
        </p:nvCxnSpPr>
        <p:spPr>
          <a:xfrm flipH="1" flipV="1">
            <a:off x="3359688" y="5283386"/>
            <a:ext cx="2215579" cy="69057"/>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solidFill>
                  <a:schemeClr val="tx1">
                    <a:lumMod val="50000"/>
                    <a:lumOff val="50000"/>
                  </a:schemeClr>
                </a:solidFill>
              </a:rPr>
              <a:t>instantiatesCanonical</a:t>
            </a:r>
            <a:endParaRPr lang="en-US" dirty="0">
              <a:solidFill>
                <a:schemeClr val="tx1">
                  <a:lumMod val="50000"/>
                  <a:lumOff val="50000"/>
                </a:schemeClr>
              </a:solidFill>
            </a:endParaRPr>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solidFill>
                  <a:schemeClr val="tx1">
                    <a:lumMod val="50000"/>
                    <a:lumOff val="50000"/>
                  </a:schemeClr>
                </a:solidFill>
              </a:rPr>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solidFill>
                  <a:schemeClr val="tx1">
                    <a:lumMod val="50000"/>
                    <a:lumOff val="50000"/>
                  </a:schemeClr>
                </a:solidFill>
              </a:rPr>
              <a:t>questionnaire</a:t>
            </a:r>
          </a:p>
        </p:txBody>
      </p:sp>
      <p:sp>
        <p:nvSpPr>
          <p:cNvPr id="30" name="Rounded Rectangle 29">
            <a:extLst>
              <a:ext uri="{FF2B5EF4-FFF2-40B4-BE49-F238E27FC236}">
                <a16:creationId xmlns:a16="http://schemas.microsoft.com/office/drawing/2014/main" id="{E46FAB67-8E88-964E-B688-EF5CF9D0C026}"/>
              </a:ext>
            </a:extLst>
          </p:cNvPr>
          <p:cNvSpPr/>
          <p:nvPr/>
        </p:nvSpPr>
        <p:spPr>
          <a:xfrm>
            <a:off x="8847006" y="13840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1" name="Rounded Rectangle 30">
            <a:extLst>
              <a:ext uri="{FF2B5EF4-FFF2-40B4-BE49-F238E27FC236}">
                <a16:creationId xmlns:a16="http://schemas.microsoft.com/office/drawing/2014/main" id="{881BA6BE-6CAF-A749-A518-9060FC087D74}"/>
              </a:ext>
            </a:extLst>
          </p:cNvPr>
          <p:cNvSpPr/>
          <p:nvPr/>
        </p:nvSpPr>
        <p:spPr>
          <a:xfrm>
            <a:off x="8999406" y="15364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2" name="Rounded Rectangle 31">
            <a:extLst>
              <a:ext uri="{FF2B5EF4-FFF2-40B4-BE49-F238E27FC236}">
                <a16:creationId xmlns:a16="http://schemas.microsoft.com/office/drawing/2014/main" id="{22703BA7-8CEA-454D-B201-75104BB39A50}"/>
              </a:ext>
            </a:extLst>
          </p:cNvPr>
          <p:cNvSpPr/>
          <p:nvPr/>
        </p:nvSpPr>
        <p:spPr>
          <a:xfrm>
            <a:off x="9151806" y="16888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34" name="Rounded Rectangle 33">
            <a:extLst>
              <a:ext uri="{FF2B5EF4-FFF2-40B4-BE49-F238E27FC236}">
                <a16:creationId xmlns:a16="http://schemas.microsoft.com/office/drawing/2014/main" id="{7ADDB891-4818-674C-BF95-B1A5BBBCCD9E}"/>
              </a:ext>
            </a:extLst>
          </p:cNvPr>
          <p:cNvSpPr/>
          <p:nvPr/>
        </p:nvSpPr>
        <p:spPr>
          <a:xfrm>
            <a:off x="9304206" y="1841263"/>
            <a:ext cx="1365812" cy="1197779"/>
          </a:xfrm>
          <a:prstGeom prst="round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solidFill>
                  <a:schemeClr val="tx1">
                    <a:lumMod val="50000"/>
                    <a:lumOff val="50000"/>
                  </a:schemeClr>
                </a:solidFill>
              </a:rPr>
              <a:t>basedOn</a:t>
            </a:r>
            <a:endParaRPr lang="en-US" dirty="0">
              <a:solidFill>
                <a:schemeClr val="tx1">
                  <a:lumMod val="50000"/>
                  <a:lumOff val="50000"/>
                </a:schemeClr>
              </a:solidFill>
            </a:endParaRPr>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525C8E2-988D-2B44-B765-037B03E14443}"/>
              </a:ext>
            </a:extLst>
          </p:cNvPr>
          <p:cNvSpPr/>
          <p:nvPr/>
        </p:nvSpPr>
        <p:spPr>
          <a:xfrm>
            <a:off x="9151806" y="5283386"/>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Procedure</a:t>
            </a:r>
          </a:p>
        </p:txBody>
      </p:sp>
      <p:cxnSp>
        <p:nvCxnSpPr>
          <p:cNvPr id="49" name="Straight Arrow Connector 48">
            <a:extLst>
              <a:ext uri="{FF2B5EF4-FFF2-40B4-BE49-F238E27FC236}">
                <a16:creationId xmlns:a16="http://schemas.microsoft.com/office/drawing/2014/main" id="{488CFB07-65AD-5D45-8554-2A364C5BECBF}"/>
              </a:ext>
            </a:extLst>
          </p:cNvPr>
          <p:cNvCxnSpPr>
            <a:cxnSpLocks/>
          </p:cNvCxnSpPr>
          <p:nvPr/>
        </p:nvCxnSpPr>
        <p:spPr>
          <a:xfrm>
            <a:off x="7308569" y="5437040"/>
            <a:ext cx="1843237" cy="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2DFB0B-D660-E64D-8819-8565DA52E560}"/>
              </a:ext>
            </a:extLst>
          </p:cNvPr>
          <p:cNvSpPr txBox="1"/>
          <p:nvPr/>
        </p:nvSpPr>
        <p:spPr>
          <a:xfrm>
            <a:off x="8198453" y="5140638"/>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51" name="TextBox 50">
            <a:extLst>
              <a:ext uri="{FF2B5EF4-FFF2-40B4-BE49-F238E27FC236}">
                <a16:creationId xmlns:a16="http://schemas.microsoft.com/office/drawing/2014/main" id="{374E8D98-20CE-2B42-B9A8-496D4E9F6721}"/>
              </a:ext>
            </a:extLst>
          </p:cNvPr>
          <p:cNvSpPr txBox="1"/>
          <p:nvPr/>
        </p:nvSpPr>
        <p:spPr>
          <a:xfrm>
            <a:off x="7500429" y="6418199"/>
            <a:ext cx="1018227" cy="369332"/>
          </a:xfrm>
          <a:prstGeom prst="rect">
            <a:avLst/>
          </a:prstGeom>
          <a:noFill/>
        </p:spPr>
        <p:txBody>
          <a:bodyPr wrap="none" rtlCol="0">
            <a:spAutoFit/>
          </a:bodyPr>
          <a:lstStyle/>
          <a:p>
            <a:r>
              <a:rPr lang="en-US" dirty="0" err="1">
                <a:solidFill>
                  <a:schemeClr val="tx1">
                    <a:lumMod val="50000"/>
                    <a:lumOff val="50000"/>
                  </a:schemeClr>
                </a:solidFill>
              </a:rPr>
              <a:t>basedOn</a:t>
            </a:r>
            <a:endParaRPr lang="en-US" dirty="0">
              <a:solidFill>
                <a:schemeClr val="tx1">
                  <a:lumMod val="50000"/>
                  <a:lumOff val="50000"/>
                </a:schemeClr>
              </a:solidFill>
            </a:endParaRPr>
          </a:p>
        </p:txBody>
      </p:sp>
      <p:cxnSp>
        <p:nvCxnSpPr>
          <p:cNvPr id="52" name="Straight Arrow Connector 51">
            <a:extLst>
              <a:ext uri="{FF2B5EF4-FFF2-40B4-BE49-F238E27FC236}">
                <a16:creationId xmlns:a16="http://schemas.microsoft.com/office/drawing/2014/main" id="{3EF6CFD7-4392-E549-9DD3-60925F6F9E6A}"/>
              </a:ext>
            </a:extLst>
          </p:cNvPr>
          <p:cNvCxnSpPr>
            <a:cxnSpLocks/>
          </p:cNvCxnSpPr>
          <p:nvPr/>
        </p:nvCxnSpPr>
        <p:spPr>
          <a:xfrm>
            <a:off x="3992838" y="1639258"/>
            <a:ext cx="5373759" cy="364343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EBA7E7-3FFD-214A-B610-D6670A88EA93}"/>
              </a:ext>
            </a:extLst>
          </p:cNvPr>
          <p:cNvSpPr txBox="1"/>
          <p:nvPr/>
        </p:nvSpPr>
        <p:spPr>
          <a:xfrm>
            <a:off x="2666445" y="2270846"/>
            <a:ext cx="862737" cy="369332"/>
          </a:xfrm>
          <a:prstGeom prst="rect">
            <a:avLst/>
          </a:prstGeom>
          <a:noFill/>
        </p:spPr>
        <p:txBody>
          <a:bodyPr wrap="none" rtlCol="0">
            <a:spAutoFit/>
          </a:bodyPr>
          <a:lstStyle/>
          <a:p>
            <a:r>
              <a:rPr lang="en-US" dirty="0"/>
              <a:t>subject</a:t>
            </a:r>
          </a:p>
        </p:txBody>
      </p:sp>
      <p:sp>
        <p:nvSpPr>
          <p:cNvPr id="54" name="TextBox 53">
            <a:extLst>
              <a:ext uri="{FF2B5EF4-FFF2-40B4-BE49-F238E27FC236}">
                <a16:creationId xmlns:a16="http://schemas.microsoft.com/office/drawing/2014/main" id="{F261979C-3C07-C240-9730-0FD324B2A69C}"/>
              </a:ext>
            </a:extLst>
          </p:cNvPr>
          <p:cNvSpPr txBox="1"/>
          <p:nvPr/>
        </p:nvSpPr>
        <p:spPr>
          <a:xfrm>
            <a:off x="8406683" y="4417514"/>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grpSp>
        <p:nvGrpSpPr>
          <p:cNvPr id="59" name="Group 58">
            <a:extLst>
              <a:ext uri="{FF2B5EF4-FFF2-40B4-BE49-F238E27FC236}">
                <a16:creationId xmlns:a16="http://schemas.microsoft.com/office/drawing/2014/main" id="{60EA84F3-60E3-474B-A4C9-4CB2D6E46144}"/>
              </a:ext>
            </a:extLst>
          </p:cNvPr>
          <p:cNvGrpSpPr/>
          <p:nvPr/>
        </p:nvGrpSpPr>
        <p:grpSpPr>
          <a:xfrm>
            <a:off x="1091636" y="3005525"/>
            <a:ext cx="3166641" cy="3166641"/>
            <a:chOff x="838199" y="3010322"/>
            <a:chExt cx="3166641" cy="3166641"/>
          </a:xfrm>
        </p:grpSpPr>
        <p:sp>
          <p:nvSpPr>
            <p:cNvPr id="60" name="Rounded Rectangle 59">
              <a:extLst>
                <a:ext uri="{FF2B5EF4-FFF2-40B4-BE49-F238E27FC236}">
                  <a16:creationId xmlns:a16="http://schemas.microsoft.com/office/drawing/2014/main" id="{598F7D93-B3FD-BA48-877D-F3DA280178B9}"/>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61" name="Rounded Rectangle 60">
              <a:extLst>
                <a:ext uri="{FF2B5EF4-FFF2-40B4-BE49-F238E27FC236}">
                  <a16:creationId xmlns:a16="http://schemas.microsoft.com/office/drawing/2014/main" id="{A5AAA873-9152-2644-B406-8AFDA7D0243E}"/>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62" name="Rounded Rectangle 61">
              <a:extLst>
                <a:ext uri="{FF2B5EF4-FFF2-40B4-BE49-F238E27FC236}">
                  <a16:creationId xmlns:a16="http://schemas.microsoft.com/office/drawing/2014/main" id="{5152DD7D-8F0A-4B40-9031-33C8192D2A35}"/>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63" name="Rounded Rectangle 62">
              <a:extLst>
                <a:ext uri="{FF2B5EF4-FFF2-40B4-BE49-F238E27FC236}">
                  <a16:creationId xmlns:a16="http://schemas.microsoft.com/office/drawing/2014/main" id="{D3B094D6-8E02-2D44-B5D2-5021E659E737}"/>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cxnSp>
        <p:nvCxnSpPr>
          <p:cNvPr id="48" name="Straight Arrow Connector 47">
            <a:extLst>
              <a:ext uri="{FF2B5EF4-FFF2-40B4-BE49-F238E27FC236}">
                <a16:creationId xmlns:a16="http://schemas.microsoft.com/office/drawing/2014/main" id="{EE4F1427-F5E1-C143-BBEA-E093B988FD2B}"/>
              </a:ext>
            </a:extLst>
          </p:cNvPr>
          <p:cNvCxnSpPr>
            <a:cxnSpLocks/>
          </p:cNvCxnSpPr>
          <p:nvPr/>
        </p:nvCxnSpPr>
        <p:spPr>
          <a:xfrm>
            <a:off x="4004841" y="6017144"/>
            <a:ext cx="5146965" cy="44466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30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FCE3E48-38E9-734A-8455-DB36B51EC299}"/>
              </a:ext>
            </a:extLst>
          </p:cNvPr>
          <p:cNvGrpSpPr/>
          <p:nvPr/>
        </p:nvGrpSpPr>
        <p:grpSpPr>
          <a:xfrm>
            <a:off x="839130" y="2611698"/>
            <a:ext cx="3166641" cy="3166641"/>
            <a:chOff x="838199" y="3010322"/>
            <a:chExt cx="3166641" cy="3166641"/>
          </a:xfrm>
          <a:solidFill>
            <a:schemeClr val="accent1">
              <a:lumMod val="40000"/>
              <a:lumOff val="60000"/>
            </a:schemeClr>
          </a:solidFill>
        </p:grpSpPr>
        <p:sp>
          <p:nvSpPr>
            <p:cNvPr id="37" name="Rounded Rectangle 36">
              <a:extLst>
                <a:ext uri="{FF2B5EF4-FFF2-40B4-BE49-F238E27FC236}">
                  <a16:creationId xmlns:a16="http://schemas.microsoft.com/office/drawing/2014/main" id="{85388776-37DF-3C4A-A17B-5C59100FF7A8}"/>
                </a:ext>
              </a:extLst>
            </p:cNvPr>
            <p:cNvSpPr/>
            <p:nvPr/>
          </p:nvSpPr>
          <p:spPr>
            <a:xfrm>
              <a:off x="838199" y="3010322"/>
              <a:ext cx="3166641" cy="31666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38" name="Rounded Rectangle 37">
              <a:extLst>
                <a:ext uri="{FF2B5EF4-FFF2-40B4-BE49-F238E27FC236}">
                  <a16:creationId xmlns:a16="http://schemas.microsoft.com/office/drawing/2014/main" id="{5A6B4282-42DC-7E48-8010-7FCEDD2C5E8A}"/>
                </a:ext>
              </a:extLst>
            </p:cNvPr>
            <p:cNvSpPr/>
            <p:nvPr/>
          </p:nvSpPr>
          <p:spPr>
            <a:xfrm>
              <a:off x="1309071" y="419501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39" name="Rounded Rectangle 38">
              <a:extLst>
                <a:ext uri="{FF2B5EF4-FFF2-40B4-BE49-F238E27FC236}">
                  <a16:creationId xmlns:a16="http://schemas.microsoft.com/office/drawing/2014/main" id="{98E2BEF0-6E98-1240-AABF-FD468637FC83}"/>
                </a:ext>
              </a:extLst>
            </p:cNvPr>
            <p:cNvSpPr/>
            <p:nvPr/>
          </p:nvSpPr>
          <p:spPr>
            <a:xfrm>
              <a:off x="1526578" y="4439079"/>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40" name="Rounded Rectangle 39">
              <a:extLst>
                <a:ext uri="{FF2B5EF4-FFF2-40B4-BE49-F238E27FC236}">
                  <a16:creationId xmlns:a16="http://schemas.microsoft.com/office/drawing/2014/main" id="{CFAEC1C7-145A-7546-B953-1807B6132478}"/>
                </a:ext>
              </a:extLst>
            </p:cNvPr>
            <p:cNvSpPr/>
            <p:nvPr/>
          </p:nvSpPr>
          <p:spPr>
            <a:xfrm>
              <a:off x="1740439" y="4689293"/>
              <a:ext cx="1365812" cy="1197779"/>
            </a:xfrm>
            <a:prstGeom prst="roundRect">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sp>
        <p:nvSpPr>
          <p:cNvPr id="7" name="Rounded Rectangle 6">
            <a:extLst>
              <a:ext uri="{FF2B5EF4-FFF2-40B4-BE49-F238E27FC236}">
                <a16:creationId xmlns:a16="http://schemas.microsoft.com/office/drawing/2014/main" id="{6AB48970-8B6E-0540-ABE4-99EE43576521}"/>
              </a:ext>
            </a:extLst>
          </p:cNvPr>
          <p:cNvSpPr/>
          <p:nvPr/>
        </p:nvSpPr>
        <p:spPr>
          <a:xfrm>
            <a:off x="838200" y="365125"/>
            <a:ext cx="3166641" cy="132556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p>
        </p:txBody>
      </p:sp>
      <p:cxnSp>
        <p:nvCxnSpPr>
          <p:cNvPr id="10" name="Straight Arrow Connector 9">
            <a:extLst>
              <a:ext uri="{FF2B5EF4-FFF2-40B4-BE49-F238E27FC236}">
                <a16:creationId xmlns:a16="http://schemas.microsoft.com/office/drawing/2014/main" id="{2708EE46-6393-AF4F-ABD4-CF9B0960E83A}"/>
              </a:ext>
            </a:extLst>
          </p:cNvPr>
          <p:cNvCxnSpPr>
            <a:cxnSpLocks/>
          </p:cNvCxnSpPr>
          <p:nvPr/>
        </p:nvCxnSpPr>
        <p:spPr>
          <a:xfrm>
            <a:off x="2674956" y="1690688"/>
            <a:ext cx="1" cy="1314837"/>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BD98F3A1-E55C-E541-A635-BC8B816A73BB}"/>
              </a:ext>
            </a:extLst>
          </p:cNvPr>
          <p:cNvSpPr/>
          <p:nvPr/>
        </p:nvSpPr>
        <p:spPr>
          <a:xfrm>
            <a:off x="5575267" y="4599917"/>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 activity (</a:t>
            </a:r>
            <a:r>
              <a:rPr lang="en-US" dirty="0" err="1"/>
              <a:t>Codeable</a:t>
            </a:r>
            <a:r>
              <a:rPr lang="en-US" dirty="0"/>
              <a:t> Concept)</a:t>
            </a:r>
          </a:p>
        </p:txBody>
      </p:sp>
      <p:cxnSp>
        <p:nvCxnSpPr>
          <p:cNvPr id="22" name="Straight Arrow Connector 21">
            <a:extLst>
              <a:ext uri="{FF2B5EF4-FFF2-40B4-BE49-F238E27FC236}">
                <a16:creationId xmlns:a16="http://schemas.microsoft.com/office/drawing/2014/main" id="{8542D922-A3E6-014A-8815-18643E637E38}"/>
              </a:ext>
            </a:extLst>
          </p:cNvPr>
          <p:cNvCxnSpPr>
            <a:cxnSpLocks/>
            <a:stCxn id="21" idx="1"/>
          </p:cNvCxnSpPr>
          <p:nvPr/>
        </p:nvCxnSpPr>
        <p:spPr>
          <a:xfrm flipH="1" flipV="1">
            <a:off x="3359688" y="5283386"/>
            <a:ext cx="2215579" cy="69057"/>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233999-1887-F740-9D2B-9B504BD2E838}"/>
              </a:ext>
            </a:extLst>
          </p:cNvPr>
          <p:cNvSpPr txBox="1"/>
          <p:nvPr/>
        </p:nvSpPr>
        <p:spPr>
          <a:xfrm>
            <a:off x="4537401" y="5318864"/>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26" name="Rounded Rectangle 25">
            <a:extLst>
              <a:ext uri="{FF2B5EF4-FFF2-40B4-BE49-F238E27FC236}">
                <a16:creationId xmlns:a16="http://schemas.microsoft.com/office/drawing/2014/main" id="{460A6BB4-7111-1E44-9EEE-6E64BF33F170}"/>
              </a:ext>
            </a:extLst>
          </p:cNvPr>
          <p:cNvSpPr/>
          <p:nvPr/>
        </p:nvSpPr>
        <p:spPr>
          <a:xfrm>
            <a:off x="5549343" y="2964710"/>
            <a:ext cx="1759227" cy="15050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a:t>
            </a:r>
          </a:p>
        </p:txBody>
      </p:sp>
      <p:cxnSp>
        <p:nvCxnSpPr>
          <p:cNvPr id="29" name="Straight Arrow Connector 28">
            <a:extLst>
              <a:ext uri="{FF2B5EF4-FFF2-40B4-BE49-F238E27FC236}">
                <a16:creationId xmlns:a16="http://schemas.microsoft.com/office/drawing/2014/main" id="{4C9E4D29-337C-E042-8DC5-ECA976C05794}"/>
              </a:ext>
            </a:extLst>
          </p:cNvPr>
          <p:cNvCxnSpPr>
            <a:cxnSpLocks/>
            <a:stCxn id="26" idx="1"/>
          </p:cNvCxnSpPr>
          <p:nvPr/>
        </p:nvCxnSpPr>
        <p:spPr>
          <a:xfrm flipH="1">
            <a:off x="3132011" y="3717236"/>
            <a:ext cx="2417332" cy="849103"/>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325305-5F0F-5442-87A3-1B5C8143DA93}"/>
              </a:ext>
            </a:extLst>
          </p:cNvPr>
          <p:cNvSpPr txBox="1"/>
          <p:nvPr/>
        </p:nvSpPr>
        <p:spPr>
          <a:xfrm>
            <a:off x="4340677" y="3240434"/>
            <a:ext cx="1301177" cy="646331"/>
          </a:xfrm>
          <a:prstGeom prst="rect">
            <a:avLst/>
          </a:prstGeom>
          <a:noFill/>
        </p:spPr>
        <p:txBody>
          <a:bodyPr wrap="square" rtlCol="0">
            <a:spAutoFit/>
          </a:bodyPr>
          <a:lstStyle/>
          <a:p>
            <a:r>
              <a:rPr lang="en-US" dirty="0" err="1">
                <a:solidFill>
                  <a:schemeClr val="tx1">
                    <a:lumMod val="50000"/>
                    <a:lumOff val="50000"/>
                  </a:schemeClr>
                </a:solidFill>
              </a:rPr>
              <a:t>instantiatesCanonical</a:t>
            </a:r>
            <a:endParaRPr lang="en-US" dirty="0">
              <a:solidFill>
                <a:schemeClr val="tx1">
                  <a:lumMod val="50000"/>
                  <a:lumOff val="50000"/>
                </a:schemeClr>
              </a:solidFill>
            </a:endParaRPr>
          </a:p>
        </p:txBody>
      </p:sp>
      <p:cxnSp>
        <p:nvCxnSpPr>
          <p:cNvPr id="44" name="Straight Arrow Connector 43">
            <a:extLst>
              <a:ext uri="{FF2B5EF4-FFF2-40B4-BE49-F238E27FC236}">
                <a16:creationId xmlns:a16="http://schemas.microsoft.com/office/drawing/2014/main" id="{3FBAEC2A-01E5-294E-AFC1-7E1952B2B4F7}"/>
              </a:ext>
            </a:extLst>
          </p:cNvPr>
          <p:cNvCxnSpPr>
            <a:cxnSpLocks/>
          </p:cNvCxnSpPr>
          <p:nvPr/>
        </p:nvCxnSpPr>
        <p:spPr>
          <a:xfrm>
            <a:off x="1752787" y="1703610"/>
            <a:ext cx="0" cy="917902"/>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26515A-9CE3-C441-A779-81A32540F7F5}"/>
              </a:ext>
            </a:extLst>
          </p:cNvPr>
          <p:cNvSpPr txBox="1"/>
          <p:nvPr/>
        </p:nvSpPr>
        <p:spPr>
          <a:xfrm>
            <a:off x="1752787" y="2084515"/>
            <a:ext cx="862737" cy="369332"/>
          </a:xfrm>
          <a:prstGeom prst="rect">
            <a:avLst/>
          </a:prstGeom>
          <a:noFill/>
        </p:spPr>
        <p:txBody>
          <a:bodyPr wrap="square" rtlCol="0">
            <a:spAutoFit/>
          </a:bodyPr>
          <a:lstStyle/>
          <a:p>
            <a:r>
              <a:rPr lang="en-US" dirty="0">
                <a:solidFill>
                  <a:schemeClr val="tx1">
                    <a:lumMod val="50000"/>
                    <a:lumOff val="50000"/>
                  </a:schemeClr>
                </a:solidFill>
              </a:rPr>
              <a:t>subject</a:t>
            </a:r>
          </a:p>
        </p:txBody>
      </p:sp>
      <p:sp>
        <p:nvSpPr>
          <p:cNvPr id="23" name="TextBox 22">
            <a:extLst>
              <a:ext uri="{FF2B5EF4-FFF2-40B4-BE49-F238E27FC236}">
                <a16:creationId xmlns:a16="http://schemas.microsoft.com/office/drawing/2014/main" id="{64C49756-07B7-654F-A8AF-4AD065A854D2}"/>
              </a:ext>
            </a:extLst>
          </p:cNvPr>
          <p:cNvSpPr txBox="1"/>
          <p:nvPr/>
        </p:nvSpPr>
        <p:spPr>
          <a:xfrm>
            <a:off x="5477292" y="690069"/>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
        <p:nvSpPr>
          <p:cNvPr id="2" name="Rounded Rectangle 1">
            <a:extLst>
              <a:ext uri="{FF2B5EF4-FFF2-40B4-BE49-F238E27FC236}">
                <a16:creationId xmlns:a16="http://schemas.microsoft.com/office/drawing/2014/main" id="{D6441581-0F5D-5F48-89A6-4DD9EC3907D3}"/>
              </a:ext>
            </a:extLst>
          </p:cNvPr>
          <p:cNvSpPr/>
          <p:nvPr/>
        </p:nvSpPr>
        <p:spPr>
          <a:xfrm>
            <a:off x="8615363" y="814387"/>
            <a:ext cx="2737508" cy="24260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QuestionnaireResponse</a:t>
            </a:r>
            <a:endParaRPr lang="en-US" dirty="0"/>
          </a:p>
        </p:txBody>
      </p:sp>
      <p:cxnSp>
        <p:nvCxnSpPr>
          <p:cNvPr id="24" name="Straight Arrow Connector 23">
            <a:extLst>
              <a:ext uri="{FF2B5EF4-FFF2-40B4-BE49-F238E27FC236}">
                <a16:creationId xmlns:a16="http://schemas.microsoft.com/office/drawing/2014/main" id="{067AD983-5F36-9A48-95D8-B9C2D65A2938}"/>
              </a:ext>
            </a:extLst>
          </p:cNvPr>
          <p:cNvCxnSpPr>
            <a:cxnSpLocks/>
            <a:endCxn id="2" idx="1"/>
          </p:cNvCxnSpPr>
          <p:nvPr/>
        </p:nvCxnSpPr>
        <p:spPr>
          <a:xfrm flipV="1">
            <a:off x="7143750" y="2027411"/>
            <a:ext cx="1471613" cy="97811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84673C5-7DCC-7F4C-A3DE-7545436E60EF}"/>
              </a:ext>
            </a:extLst>
          </p:cNvPr>
          <p:cNvSpPr txBox="1"/>
          <p:nvPr/>
        </p:nvSpPr>
        <p:spPr>
          <a:xfrm>
            <a:off x="7107175" y="2359054"/>
            <a:ext cx="1471609" cy="369332"/>
          </a:xfrm>
          <a:prstGeom prst="rect">
            <a:avLst/>
          </a:prstGeom>
          <a:noFill/>
        </p:spPr>
        <p:txBody>
          <a:bodyPr wrap="square" rtlCol="0">
            <a:spAutoFit/>
          </a:bodyPr>
          <a:lstStyle/>
          <a:p>
            <a:r>
              <a:rPr lang="en-US" dirty="0">
                <a:solidFill>
                  <a:schemeClr val="tx1">
                    <a:lumMod val="50000"/>
                    <a:lumOff val="50000"/>
                  </a:schemeClr>
                </a:solidFill>
              </a:rPr>
              <a:t>questionnaire</a:t>
            </a:r>
          </a:p>
        </p:txBody>
      </p:sp>
      <p:cxnSp>
        <p:nvCxnSpPr>
          <p:cNvPr id="35" name="Straight Arrow Connector 34">
            <a:extLst>
              <a:ext uri="{FF2B5EF4-FFF2-40B4-BE49-F238E27FC236}">
                <a16:creationId xmlns:a16="http://schemas.microsoft.com/office/drawing/2014/main" id="{08BAC661-78CF-7745-B0E9-B9BB2C03A987}"/>
              </a:ext>
            </a:extLst>
          </p:cNvPr>
          <p:cNvCxnSpPr>
            <a:cxnSpLocks/>
          </p:cNvCxnSpPr>
          <p:nvPr/>
        </p:nvCxnSpPr>
        <p:spPr>
          <a:xfrm flipV="1">
            <a:off x="4157241" y="1273065"/>
            <a:ext cx="4457192" cy="1967369"/>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74F1AE-B77B-DA48-829A-C61C316D36CD}"/>
              </a:ext>
            </a:extLst>
          </p:cNvPr>
          <p:cNvSpPr txBox="1"/>
          <p:nvPr/>
        </p:nvSpPr>
        <p:spPr>
          <a:xfrm>
            <a:off x="6003697" y="1743225"/>
            <a:ext cx="1471609" cy="369332"/>
          </a:xfrm>
          <a:prstGeom prst="rect">
            <a:avLst/>
          </a:prstGeom>
          <a:noFill/>
        </p:spPr>
        <p:txBody>
          <a:bodyPr wrap="square" rtlCol="0">
            <a:spAutoFit/>
          </a:bodyPr>
          <a:lstStyle/>
          <a:p>
            <a:r>
              <a:rPr lang="en-US" dirty="0" err="1"/>
              <a:t>basedOn</a:t>
            </a:r>
            <a:endParaRPr lang="en-US" dirty="0"/>
          </a:p>
        </p:txBody>
      </p:sp>
      <p:cxnSp>
        <p:nvCxnSpPr>
          <p:cNvPr id="43" name="Straight Arrow Connector 42">
            <a:extLst>
              <a:ext uri="{FF2B5EF4-FFF2-40B4-BE49-F238E27FC236}">
                <a16:creationId xmlns:a16="http://schemas.microsoft.com/office/drawing/2014/main" id="{95679060-09C7-0646-A760-F80BAB0557F1}"/>
              </a:ext>
            </a:extLst>
          </p:cNvPr>
          <p:cNvCxnSpPr>
            <a:cxnSpLocks/>
            <a:stCxn id="7" idx="3"/>
          </p:cNvCxnSpPr>
          <p:nvPr/>
        </p:nvCxnSpPr>
        <p:spPr>
          <a:xfrm flipV="1">
            <a:off x="4004841" y="997343"/>
            <a:ext cx="4670376" cy="30564"/>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525C8E2-988D-2B44-B765-037B03E14443}"/>
              </a:ext>
            </a:extLst>
          </p:cNvPr>
          <p:cNvSpPr/>
          <p:nvPr/>
        </p:nvSpPr>
        <p:spPr>
          <a:xfrm>
            <a:off x="9151806" y="5283386"/>
            <a:ext cx="1759227" cy="150505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Procedure</a:t>
            </a:r>
          </a:p>
        </p:txBody>
      </p:sp>
      <p:cxnSp>
        <p:nvCxnSpPr>
          <p:cNvPr id="49" name="Straight Arrow Connector 48">
            <a:extLst>
              <a:ext uri="{FF2B5EF4-FFF2-40B4-BE49-F238E27FC236}">
                <a16:creationId xmlns:a16="http://schemas.microsoft.com/office/drawing/2014/main" id="{488CFB07-65AD-5D45-8554-2A364C5BECBF}"/>
              </a:ext>
            </a:extLst>
          </p:cNvPr>
          <p:cNvCxnSpPr>
            <a:cxnSpLocks/>
          </p:cNvCxnSpPr>
          <p:nvPr/>
        </p:nvCxnSpPr>
        <p:spPr>
          <a:xfrm>
            <a:off x="7308569" y="5437040"/>
            <a:ext cx="1843237" cy="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2DFB0B-D660-E64D-8819-8565DA52E560}"/>
              </a:ext>
            </a:extLst>
          </p:cNvPr>
          <p:cNvSpPr txBox="1"/>
          <p:nvPr/>
        </p:nvSpPr>
        <p:spPr>
          <a:xfrm>
            <a:off x="8198453" y="5140638"/>
            <a:ext cx="639599" cy="369332"/>
          </a:xfrm>
          <a:prstGeom prst="rect">
            <a:avLst/>
          </a:prstGeom>
          <a:noFill/>
        </p:spPr>
        <p:txBody>
          <a:bodyPr wrap="none" rtlCol="0">
            <a:spAutoFit/>
          </a:bodyPr>
          <a:lstStyle/>
          <a:p>
            <a:r>
              <a:rPr lang="en-US" dirty="0">
                <a:solidFill>
                  <a:schemeClr val="tx1">
                    <a:lumMod val="50000"/>
                    <a:lumOff val="50000"/>
                  </a:schemeClr>
                </a:solidFill>
              </a:rPr>
              <a:t>code</a:t>
            </a:r>
          </a:p>
        </p:txBody>
      </p:sp>
      <p:sp>
        <p:nvSpPr>
          <p:cNvPr id="51" name="TextBox 50">
            <a:extLst>
              <a:ext uri="{FF2B5EF4-FFF2-40B4-BE49-F238E27FC236}">
                <a16:creationId xmlns:a16="http://schemas.microsoft.com/office/drawing/2014/main" id="{374E8D98-20CE-2B42-B9A8-496D4E9F6721}"/>
              </a:ext>
            </a:extLst>
          </p:cNvPr>
          <p:cNvSpPr txBox="1"/>
          <p:nvPr/>
        </p:nvSpPr>
        <p:spPr>
          <a:xfrm>
            <a:off x="7500429" y="6418199"/>
            <a:ext cx="1018227" cy="369332"/>
          </a:xfrm>
          <a:prstGeom prst="rect">
            <a:avLst/>
          </a:prstGeom>
          <a:noFill/>
        </p:spPr>
        <p:txBody>
          <a:bodyPr wrap="none" rtlCol="0">
            <a:spAutoFit/>
          </a:bodyPr>
          <a:lstStyle/>
          <a:p>
            <a:r>
              <a:rPr lang="en-US" dirty="0" err="1"/>
              <a:t>basedOn</a:t>
            </a:r>
            <a:endParaRPr lang="en-US" dirty="0"/>
          </a:p>
        </p:txBody>
      </p:sp>
      <p:cxnSp>
        <p:nvCxnSpPr>
          <p:cNvPr id="52" name="Straight Arrow Connector 51">
            <a:extLst>
              <a:ext uri="{FF2B5EF4-FFF2-40B4-BE49-F238E27FC236}">
                <a16:creationId xmlns:a16="http://schemas.microsoft.com/office/drawing/2014/main" id="{3EF6CFD7-4392-E549-9DD3-60925F6F9E6A}"/>
              </a:ext>
            </a:extLst>
          </p:cNvPr>
          <p:cNvCxnSpPr>
            <a:cxnSpLocks/>
          </p:cNvCxnSpPr>
          <p:nvPr/>
        </p:nvCxnSpPr>
        <p:spPr>
          <a:xfrm>
            <a:off x="3992838" y="1639258"/>
            <a:ext cx="5373759" cy="3643430"/>
          </a:xfrm>
          <a:prstGeom prst="straightConnector1">
            <a:avLst/>
          </a:prstGeom>
          <a:ln w="38100">
            <a:solidFill>
              <a:schemeClr val="tx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EBA7E7-3FFD-214A-B610-D6670A88EA93}"/>
              </a:ext>
            </a:extLst>
          </p:cNvPr>
          <p:cNvSpPr txBox="1"/>
          <p:nvPr/>
        </p:nvSpPr>
        <p:spPr>
          <a:xfrm>
            <a:off x="2666445" y="2270846"/>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sp>
        <p:nvSpPr>
          <p:cNvPr id="54" name="TextBox 53">
            <a:extLst>
              <a:ext uri="{FF2B5EF4-FFF2-40B4-BE49-F238E27FC236}">
                <a16:creationId xmlns:a16="http://schemas.microsoft.com/office/drawing/2014/main" id="{F261979C-3C07-C240-9730-0FD324B2A69C}"/>
              </a:ext>
            </a:extLst>
          </p:cNvPr>
          <p:cNvSpPr txBox="1"/>
          <p:nvPr/>
        </p:nvSpPr>
        <p:spPr>
          <a:xfrm>
            <a:off x="8406683" y="4417514"/>
            <a:ext cx="862737" cy="369332"/>
          </a:xfrm>
          <a:prstGeom prst="rect">
            <a:avLst/>
          </a:prstGeom>
          <a:noFill/>
        </p:spPr>
        <p:txBody>
          <a:bodyPr wrap="none" rtlCol="0">
            <a:spAutoFit/>
          </a:bodyPr>
          <a:lstStyle/>
          <a:p>
            <a:r>
              <a:rPr lang="en-US" dirty="0">
                <a:solidFill>
                  <a:schemeClr val="tx1">
                    <a:lumMod val="50000"/>
                    <a:lumOff val="50000"/>
                  </a:schemeClr>
                </a:solidFill>
              </a:rPr>
              <a:t>subject</a:t>
            </a:r>
          </a:p>
        </p:txBody>
      </p:sp>
      <p:grpSp>
        <p:nvGrpSpPr>
          <p:cNvPr id="59" name="Group 58">
            <a:extLst>
              <a:ext uri="{FF2B5EF4-FFF2-40B4-BE49-F238E27FC236}">
                <a16:creationId xmlns:a16="http://schemas.microsoft.com/office/drawing/2014/main" id="{60EA84F3-60E3-474B-A4C9-4CB2D6E46144}"/>
              </a:ext>
            </a:extLst>
          </p:cNvPr>
          <p:cNvGrpSpPr/>
          <p:nvPr/>
        </p:nvGrpSpPr>
        <p:grpSpPr>
          <a:xfrm>
            <a:off x="1091636" y="3005525"/>
            <a:ext cx="3166641" cy="3166641"/>
            <a:chOff x="838199" y="3010322"/>
            <a:chExt cx="3166641" cy="3166641"/>
          </a:xfrm>
        </p:grpSpPr>
        <p:sp>
          <p:nvSpPr>
            <p:cNvPr id="60" name="Rounded Rectangle 59">
              <a:extLst>
                <a:ext uri="{FF2B5EF4-FFF2-40B4-BE49-F238E27FC236}">
                  <a16:creationId xmlns:a16="http://schemas.microsoft.com/office/drawing/2014/main" id="{598F7D93-B3FD-BA48-877D-F3DA280178B9}"/>
                </a:ext>
              </a:extLst>
            </p:cNvPr>
            <p:cNvSpPr/>
            <p:nvPr/>
          </p:nvSpPr>
          <p:spPr>
            <a:xfrm>
              <a:off x="838199" y="3010322"/>
              <a:ext cx="3166641" cy="3166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err="1"/>
                <a:t>CarePlan</a:t>
              </a:r>
              <a:endParaRPr lang="en-US" dirty="0"/>
            </a:p>
          </p:txBody>
        </p:sp>
        <p:sp>
          <p:nvSpPr>
            <p:cNvPr id="61" name="Rounded Rectangle 60">
              <a:extLst>
                <a:ext uri="{FF2B5EF4-FFF2-40B4-BE49-F238E27FC236}">
                  <a16:creationId xmlns:a16="http://schemas.microsoft.com/office/drawing/2014/main" id="{A5AAA873-9152-2644-B406-8AFDA7D0243E}"/>
                </a:ext>
              </a:extLst>
            </p:cNvPr>
            <p:cNvSpPr/>
            <p:nvPr/>
          </p:nvSpPr>
          <p:spPr>
            <a:xfrm>
              <a:off x="1309071" y="419501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62" name="Rounded Rectangle 61">
              <a:extLst>
                <a:ext uri="{FF2B5EF4-FFF2-40B4-BE49-F238E27FC236}">
                  <a16:creationId xmlns:a16="http://schemas.microsoft.com/office/drawing/2014/main" id="{5152DD7D-8F0A-4B40-9031-33C8192D2A35}"/>
                </a:ext>
              </a:extLst>
            </p:cNvPr>
            <p:cNvSpPr/>
            <p:nvPr/>
          </p:nvSpPr>
          <p:spPr>
            <a:xfrm>
              <a:off x="1526578" y="4439079"/>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sp>
          <p:nvSpPr>
            <p:cNvPr id="63" name="Rounded Rectangle 62">
              <a:extLst>
                <a:ext uri="{FF2B5EF4-FFF2-40B4-BE49-F238E27FC236}">
                  <a16:creationId xmlns:a16="http://schemas.microsoft.com/office/drawing/2014/main" id="{D3B094D6-8E02-2D44-B5D2-5021E659E737}"/>
                </a:ext>
              </a:extLst>
            </p:cNvPr>
            <p:cNvSpPr/>
            <p:nvPr/>
          </p:nvSpPr>
          <p:spPr>
            <a:xfrm>
              <a:off x="1740439" y="468929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Activity</a:t>
              </a:r>
            </a:p>
          </p:txBody>
        </p:sp>
      </p:grpSp>
      <p:cxnSp>
        <p:nvCxnSpPr>
          <p:cNvPr id="48" name="Straight Arrow Connector 47">
            <a:extLst>
              <a:ext uri="{FF2B5EF4-FFF2-40B4-BE49-F238E27FC236}">
                <a16:creationId xmlns:a16="http://schemas.microsoft.com/office/drawing/2014/main" id="{EE4F1427-F5E1-C143-BBEA-E093B988FD2B}"/>
              </a:ext>
            </a:extLst>
          </p:cNvPr>
          <p:cNvCxnSpPr>
            <a:cxnSpLocks/>
          </p:cNvCxnSpPr>
          <p:nvPr/>
        </p:nvCxnSpPr>
        <p:spPr>
          <a:xfrm>
            <a:off x="4004841" y="6017144"/>
            <a:ext cx="5146965" cy="444664"/>
          </a:xfrm>
          <a:prstGeom prst="straightConnector1">
            <a:avLst/>
          </a:prstGeom>
          <a:ln w="381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175DCA3-7387-5B43-9486-98338F739191}"/>
              </a:ext>
            </a:extLst>
          </p:cNvPr>
          <p:cNvSpPr/>
          <p:nvPr/>
        </p:nvSpPr>
        <p:spPr>
          <a:xfrm>
            <a:off x="8847006" y="13840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46" name="Rounded Rectangle 45">
            <a:extLst>
              <a:ext uri="{FF2B5EF4-FFF2-40B4-BE49-F238E27FC236}">
                <a16:creationId xmlns:a16="http://schemas.microsoft.com/office/drawing/2014/main" id="{A50F73AE-A232-C34E-970C-BEC31CB38810}"/>
              </a:ext>
            </a:extLst>
          </p:cNvPr>
          <p:cNvSpPr/>
          <p:nvPr/>
        </p:nvSpPr>
        <p:spPr>
          <a:xfrm>
            <a:off x="8999406" y="15364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55" name="Rounded Rectangle 54">
            <a:extLst>
              <a:ext uri="{FF2B5EF4-FFF2-40B4-BE49-F238E27FC236}">
                <a16:creationId xmlns:a16="http://schemas.microsoft.com/office/drawing/2014/main" id="{3E93F1BF-87C0-5040-80D5-048BDCA67822}"/>
              </a:ext>
            </a:extLst>
          </p:cNvPr>
          <p:cNvSpPr/>
          <p:nvPr/>
        </p:nvSpPr>
        <p:spPr>
          <a:xfrm>
            <a:off x="9151806" y="16888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
        <p:nvSpPr>
          <p:cNvPr id="56" name="Rounded Rectangle 55">
            <a:extLst>
              <a:ext uri="{FF2B5EF4-FFF2-40B4-BE49-F238E27FC236}">
                <a16:creationId xmlns:a16="http://schemas.microsoft.com/office/drawing/2014/main" id="{26A2F7C3-3EA8-8744-A731-B112875DA724}"/>
              </a:ext>
            </a:extLst>
          </p:cNvPr>
          <p:cNvSpPr/>
          <p:nvPr/>
        </p:nvSpPr>
        <p:spPr>
          <a:xfrm>
            <a:off x="9304206" y="1841263"/>
            <a:ext cx="1365812" cy="11977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Item</a:t>
            </a:r>
          </a:p>
        </p:txBody>
      </p:sp>
    </p:spTree>
    <p:extLst>
      <p:ext uri="{BB962C8B-B14F-4D97-AF65-F5344CB8AC3E}">
        <p14:creationId xmlns:p14="http://schemas.microsoft.com/office/powerpoint/2010/main" val="386096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B86FF4-9E74-C54D-B86E-C95013940D1F}"/>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Patient Reported Outcomes (PROs)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roup of men">
            <a:extLst>
              <a:ext uri="{FF2B5EF4-FFF2-40B4-BE49-F238E27FC236}">
                <a16:creationId xmlns:a16="http://schemas.microsoft.com/office/drawing/2014/main" id="{7D8254CF-86ED-4D4B-A01C-15D0467536D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024FBB70-DE52-CA43-B71F-B0F102CA606E}"/>
              </a:ext>
            </a:extLst>
          </p:cNvPr>
          <p:cNvSpPr>
            <a:spLocks noGrp="1"/>
          </p:cNvSpPr>
          <p:nvPr>
            <p:ph idx="1"/>
          </p:nvPr>
        </p:nvSpPr>
        <p:spPr>
          <a:xfrm>
            <a:off x="6090574" y="2421682"/>
            <a:ext cx="4977578" cy="3639289"/>
          </a:xfrm>
        </p:spPr>
        <p:txBody>
          <a:bodyPr anchor="ctr">
            <a:normAutofit/>
          </a:bodyPr>
          <a:lstStyle/>
          <a:p>
            <a:pPr marL="0" indent="0">
              <a:buNone/>
            </a:pPr>
            <a:r>
              <a:rPr lang="en-US" sz="2000" dirty="0">
                <a:solidFill>
                  <a:srgbClr val="000000"/>
                </a:solidFill>
              </a:rPr>
              <a:t>PROs are</a:t>
            </a:r>
          </a:p>
          <a:p>
            <a:r>
              <a:rPr lang="en-US" sz="2000" dirty="0">
                <a:solidFill>
                  <a:srgbClr val="000000"/>
                </a:solidFill>
              </a:rPr>
              <a:t>An opportunity to administer </a:t>
            </a:r>
            <a:r>
              <a:rPr lang="en-US" sz="2000" b="1" dirty="0">
                <a:solidFill>
                  <a:srgbClr val="000000"/>
                </a:solidFill>
              </a:rPr>
              <a:t>screening tools</a:t>
            </a:r>
          </a:p>
          <a:p>
            <a:pPr lvl="1"/>
            <a:r>
              <a:rPr lang="en-US" sz="1600" dirty="0">
                <a:solidFill>
                  <a:srgbClr val="000000"/>
                </a:solidFill>
              </a:rPr>
              <a:t>E.g. depression and anxiety questionnaires</a:t>
            </a:r>
          </a:p>
          <a:p>
            <a:r>
              <a:rPr lang="en-US" sz="2000" dirty="0">
                <a:solidFill>
                  <a:srgbClr val="000000"/>
                </a:solidFill>
              </a:rPr>
              <a:t>A </a:t>
            </a:r>
            <a:r>
              <a:rPr lang="en-US" sz="2000" b="1" dirty="0">
                <a:solidFill>
                  <a:srgbClr val="000000"/>
                </a:solidFill>
              </a:rPr>
              <a:t>window into the patient experience</a:t>
            </a:r>
            <a:r>
              <a:rPr lang="en-US" sz="2000" dirty="0">
                <a:solidFill>
                  <a:srgbClr val="000000"/>
                </a:solidFill>
              </a:rPr>
              <a:t> for the purpose of tracking treatment progress and effectiveness</a:t>
            </a:r>
          </a:p>
          <a:p>
            <a:pPr lvl="1"/>
            <a:r>
              <a:rPr lang="en-US" sz="1600" dirty="0">
                <a:solidFill>
                  <a:srgbClr val="000000"/>
                </a:solidFill>
              </a:rPr>
              <a:t>E.g. pain tracking</a:t>
            </a:r>
          </a:p>
          <a:p>
            <a:r>
              <a:rPr lang="en-US" sz="2000" dirty="0">
                <a:solidFill>
                  <a:srgbClr val="000000"/>
                </a:solidFill>
              </a:rPr>
              <a:t>An opportunity for the patient to take an </a:t>
            </a:r>
            <a:r>
              <a:rPr lang="en-US" sz="2000" b="1" dirty="0">
                <a:solidFill>
                  <a:srgbClr val="000000"/>
                </a:solidFill>
              </a:rPr>
              <a:t>active part in their care</a:t>
            </a:r>
          </a:p>
        </p:txBody>
      </p:sp>
    </p:spTree>
    <p:extLst>
      <p:ext uri="{BB962C8B-B14F-4D97-AF65-F5344CB8AC3E}">
        <p14:creationId xmlns:p14="http://schemas.microsoft.com/office/powerpoint/2010/main" val="260172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1EEF-2953-C943-AA6E-C062DDC2DC48}"/>
              </a:ext>
            </a:extLst>
          </p:cNvPr>
          <p:cNvSpPr>
            <a:spLocks noGrp="1"/>
          </p:cNvSpPr>
          <p:nvPr>
            <p:ph type="title"/>
          </p:nvPr>
        </p:nvSpPr>
        <p:spPr/>
        <p:txBody>
          <a:bodyPr/>
          <a:lstStyle/>
          <a:p>
            <a:r>
              <a:rPr lang="en-US" dirty="0"/>
              <a:t>Cross-platform framework: Google’s</a:t>
            </a:r>
          </a:p>
        </p:txBody>
      </p:sp>
      <p:sp>
        <p:nvSpPr>
          <p:cNvPr id="3" name="Content Placeholder 2">
            <a:extLst>
              <a:ext uri="{FF2B5EF4-FFF2-40B4-BE49-F238E27FC236}">
                <a16:creationId xmlns:a16="http://schemas.microsoft.com/office/drawing/2014/main" id="{2B3C62EF-F08D-8647-933F-3E66653F5FF8}"/>
              </a:ext>
            </a:extLst>
          </p:cNvPr>
          <p:cNvSpPr>
            <a:spLocks noGrp="1"/>
          </p:cNvSpPr>
          <p:nvPr>
            <p:ph idx="1"/>
          </p:nvPr>
        </p:nvSpPr>
        <p:spPr>
          <a:xfrm>
            <a:off x="838200" y="1825625"/>
            <a:ext cx="5038337" cy="4351338"/>
          </a:xfrm>
        </p:spPr>
        <p:txBody>
          <a:bodyPr/>
          <a:lstStyle/>
          <a:p>
            <a:r>
              <a:rPr lang="en-US" dirty="0"/>
              <a:t>Deploy to iOS, Android, and Web</a:t>
            </a:r>
          </a:p>
          <a:p>
            <a:r>
              <a:rPr lang="en-US" dirty="0"/>
              <a:t>Extensive catalog of community-contributed libraries</a:t>
            </a:r>
          </a:p>
          <a:p>
            <a:r>
              <a:rPr lang="en-US" dirty="0"/>
              <a:t>User interface is rebuilt automatically when there is a change in the data model</a:t>
            </a:r>
          </a:p>
        </p:txBody>
      </p:sp>
      <p:pic>
        <p:nvPicPr>
          <p:cNvPr id="4" name="Picture 3">
            <a:extLst>
              <a:ext uri="{FF2B5EF4-FFF2-40B4-BE49-F238E27FC236}">
                <a16:creationId xmlns:a16="http://schemas.microsoft.com/office/drawing/2014/main" id="{BCBFE5DA-F3E2-6C47-83FC-433BBF1DBF7C}"/>
              </a:ext>
            </a:extLst>
          </p:cNvPr>
          <p:cNvPicPr>
            <a:picLocks noChangeAspect="1"/>
          </p:cNvPicPr>
          <p:nvPr/>
        </p:nvPicPr>
        <p:blipFill rotWithShape="1">
          <a:blip r:embed="rId2"/>
          <a:srcRect l="16961" t="25759" r="22979" b="28483"/>
          <a:stretch/>
        </p:blipFill>
        <p:spPr>
          <a:xfrm>
            <a:off x="9154779" y="662146"/>
            <a:ext cx="1920240" cy="731520"/>
          </a:xfrm>
          <a:prstGeom prst="rect">
            <a:avLst/>
          </a:prstGeom>
        </p:spPr>
      </p:pic>
      <p:pic>
        <p:nvPicPr>
          <p:cNvPr id="5" name="Picture 4">
            <a:extLst>
              <a:ext uri="{FF2B5EF4-FFF2-40B4-BE49-F238E27FC236}">
                <a16:creationId xmlns:a16="http://schemas.microsoft.com/office/drawing/2014/main" id="{33D26574-9484-4242-9811-C7B0CDE316C2}"/>
              </a:ext>
            </a:extLst>
          </p:cNvPr>
          <p:cNvPicPr>
            <a:picLocks noChangeAspect="1"/>
          </p:cNvPicPr>
          <p:nvPr/>
        </p:nvPicPr>
        <p:blipFill>
          <a:blip r:embed="rId3"/>
          <a:stretch>
            <a:fillRect/>
          </a:stretch>
        </p:blipFill>
        <p:spPr>
          <a:xfrm>
            <a:off x="8091626" y="1626715"/>
            <a:ext cx="2484160" cy="1755862"/>
          </a:xfrm>
          <a:prstGeom prst="rect">
            <a:avLst/>
          </a:prstGeom>
        </p:spPr>
      </p:pic>
      <p:grpSp>
        <p:nvGrpSpPr>
          <p:cNvPr id="14" name="Group 13">
            <a:extLst>
              <a:ext uri="{FF2B5EF4-FFF2-40B4-BE49-F238E27FC236}">
                <a16:creationId xmlns:a16="http://schemas.microsoft.com/office/drawing/2014/main" id="{32012C7D-FAFB-9342-8A40-BE39F4D8A098}"/>
              </a:ext>
            </a:extLst>
          </p:cNvPr>
          <p:cNvGrpSpPr/>
          <p:nvPr/>
        </p:nvGrpSpPr>
        <p:grpSpPr>
          <a:xfrm>
            <a:off x="7778142" y="4217202"/>
            <a:ext cx="1449504" cy="2640797"/>
            <a:chOff x="6315464" y="3671103"/>
            <a:chExt cx="1449504" cy="2640797"/>
          </a:xfrm>
        </p:grpSpPr>
        <p:pic>
          <p:nvPicPr>
            <p:cNvPr id="7" name="Picture 6">
              <a:extLst>
                <a:ext uri="{FF2B5EF4-FFF2-40B4-BE49-F238E27FC236}">
                  <a16:creationId xmlns:a16="http://schemas.microsoft.com/office/drawing/2014/main" id="{A08B5FD7-4C49-E746-A371-22F19D619054}"/>
                </a:ext>
              </a:extLst>
            </p:cNvPr>
            <p:cNvPicPr>
              <a:picLocks noChangeAspect="1"/>
            </p:cNvPicPr>
            <p:nvPr/>
          </p:nvPicPr>
          <p:blipFill>
            <a:blip r:embed="rId4"/>
            <a:stretch>
              <a:fillRect/>
            </a:stretch>
          </p:blipFill>
          <p:spPr>
            <a:xfrm>
              <a:off x="6315464" y="3671103"/>
              <a:ext cx="1449504" cy="2640797"/>
            </a:xfrm>
            <a:prstGeom prst="rect">
              <a:avLst/>
            </a:prstGeom>
          </p:spPr>
        </p:pic>
        <p:pic>
          <p:nvPicPr>
            <p:cNvPr id="11" name="Picture 10">
              <a:extLst>
                <a:ext uri="{FF2B5EF4-FFF2-40B4-BE49-F238E27FC236}">
                  <a16:creationId xmlns:a16="http://schemas.microsoft.com/office/drawing/2014/main" id="{586D6DCD-E9D6-B54A-9ED6-48B17D312D03}"/>
                </a:ext>
              </a:extLst>
            </p:cNvPr>
            <p:cNvPicPr>
              <a:picLocks noChangeAspect="1"/>
            </p:cNvPicPr>
            <p:nvPr/>
          </p:nvPicPr>
          <p:blipFill>
            <a:blip r:embed="rId5"/>
            <a:stretch>
              <a:fillRect/>
            </a:stretch>
          </p:blipFill>
          <p:spPr>
            <a:xfrm>
              <a:off x="6578370" y="4473954"/>
              <a:ext cx="870645" cy="870645"/>
            </a:xfrm>
            <a:prstGeom prst="rect">
              <a:avLst/>
            </a:prstGeom>
          </p:spPr>
        </p:pic>
      </p:grpSp>
      <p:grpSp>
        <p:nvGrpSpPr>
          <p:cNvPr id="13" name="Group 12">
            <a:extLst>
              <a:ext uri="{FF2B5EF4-FFF2-40B4-BE49-F238E27FC236}">
                <a16:creationId xmlns:a16="http://schemas.microsoft.com/office/drawing/2014/main" id="{D01BFA85-3203-D84B-8A57-EC3D31EF33CB}"/>
              </a:ext>
            </a:extLst>
          </p:cNvPr>
          <p:cNvGrpSpPr/>
          <p:nvPr/>
        </p:nvGrpSpPr>
        <p:grpSpPr>
          <a:xfrm>
            <a:off x="9971339" y="4302836"/>
            <a:ext cx="1208894" cy="2469530"/>
            <a:chOff x="8032440" y="3737198"/>
            <a:chExt cx="1208894" cy="2469530"/>
          </a:xfrm>
        </p:grpSpPr>
        <p:pic>
          <p:nvPicPr>
            <p:cNvPr id="8" name="Picture 7">
              <a:extLst>
                <a:ext uri="{FF2B5EF4-FFF2-40B4-BE49-F238E27FC236}">
                  <a16:creationId xmlns:a16="http://schemas.microsoft.com/office/drawing/2014/main" id="{B5C226F0-8BE7-6A4E-926F-DF27D8DEFD2A}"/>
                </a:ext>
              </a:extLst>
            </p:cNvPr>
            <p:cNvPicPr>
              <a:picLocks noChangeAspect="1"/>
            </p:cNvPicPr>
            <p:nvPr/>
          </p:nvPicPr>
          <p:blipFill>
            <a:blip r:embed="rId6"/>
            <a:stretch>
              <a:fillRect/>
            </a:stretch>
          </p:blipFill>
          <p:spPr>
            <a:xfrm>
              <a:off x="8032440" y="3737198"/>
              <a:ext cx="1208894" cy="2469530"/>
            </a:xfrm>
            <a:prstGeom prst="rect">
              <a:avLst/>
            </a:prstGeom>
          </p:spPr>
        </p:pic>
        <p:pic>
          <p:nvPicPr>
            <p:cNvPr id="12" name="Picture 11">
              <a:extLst>
                <a:ext uri="{FF2B5EF4-FFF2-40B4-BE49-F238E27FC236}">
                  <a16:creationId xmlns:a16="http://schemas.microsoft.com/office/drawing/2014/main" id="{F91BDAE4-55FA-4E49-BF32-E1B3C7FE6188}"/>
                </a:ext>
              </a:extLst>
            </p:cNvPr>
            <p:cNvPicPr>
              <a:picLocks noChangeAspect="1"/>
            </p:cNvPicPr>
            <p:nvPr/>
          </p:nvPicPr>
          <p:blipFill>
            <a:blip r:embed="rId5"/>
            <a:stretch>
              <a:fillRect/>
            </a:stretch>
          </p:blipFill>
          <p:spPr>
            <a:xfrm>
              <a:off x="8201564" y="4473954"/>
              <a:ext cx="870645" cy="870645"/>
            </a:xfrm>
            <a:prstGeom prst="rect">
              <a:avLst/>
            </a:prstGeom>
          </p:spPr>
        </p:pic>
      </p:grpSp>
      <p:cxnSp>
        <p:nvCxnSpPr>
          <p:cNvPr id="15" name="Straight Arrow Connector 14">
            <a:extLst>
              <a:ext uri="{FF2B5EF4-FFF2-40B4-BE49-F238E27FC236}">
                <a16:creationId xmlns:a16="http://schemas.microsoft.com/office/drawing/2014/main" id="{02A5C773-ABCB-3148-BF15-B60394902E1C}"/>
              </a:ext>
            </a:extLst>
          </p:cNvPr>
          <p:cNvCxnSpPr>
            <a:cxnSpLocks/>
          </p:cNvCxnSpPr>
          <p:nvPr/>
        </p:nvCxnSpPr>
        <p:spPr>
          <a:xfrm>
            <a:off x="9475544" y="3429000"/>
            <a:ext cx="664919" cy="6903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DE6161-BE21-A24A-A23C-765B0634063E}"/>
              </a:ext>
            </a:extLst>
          </p:cNvPr>
          <p:cNvCxnSpPr>
            <a:cxnSpLocks/>
          </p:cNvCxnSpPr>
          <p:nvPr/>
        </p:nvCxnSpPr>
        <p:spPr>
          <a:xfrm flipH="1">
            <a:off x="8979747" y="3429000"/>
            <a:ext cx="495798" cy="6903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06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E39D-06B0-B943-B01C-E4C3452480B4}"/>
              </a:ext>
            </a:extLst>
          </p:cNvPr>
          <p:cNvSpPr>
            <a:spLocks noGrp="1"/>
          </p:cNvSpPr>
          <p:nvPr>
            <p:ph type="title"/>
          </p:nvPr>
        </p:nvSpPr>
        <p:spPr/>
        <p:txBody>
          <a:bodyPr>
            <a:normAutofit fontScale="90000"/>
          </a:bodyPr>
          <a:lstStyle/>
          <a:p>
            <a:pPr>
              <a:lnSpc>
                <a:spcPct val="150000"/>
              </a:lnSpc>
            </a:pPr>
            <a:r>
              <a:rPr lang="en-US" sz="3600" dirty="0"/>
              <a:t>Offline-first mobile app with                      ,</a:t>
            </a:r>
            <a:br>
              <a:rPr lang="en-US" sz="3600" dirty="0"/>
            </a:br>
            <a:r>
              <a:rPr lang="en-US" sz="3600" dirty="0"/>
              <a:t>                              and                               ?  </a:t>
            </a:r>
          </a:p>
        </p:txBody>
      </p:sp>
      <p:pic>
        <p:nvPicPr>
          <p:cNvPr id="22" name="Picture 21">
            <a:extLst>
              <a:ext uri="{FF2B5EF4-FFF2-40B4-BE49-F238E27FC236}">
                <a16:creationId xmlns:a16="http://schemas.microsoft.com/office/drawing/2014/main" id="{14518ADE-2A1A-6447-ADA3-45FB4975B68F}"/>
              </a:ext>
            </a:extLst>
          </p:cNvPr>
          <p:cNvPicPr>
            <a:picLocks noChangeAspect="1"/>
          </p:cNvPicPr>
          <p:nvPr/>
        </p:nvPicPr>
        <p:blipFill>
          <a:blip r:embed="rId2"/>
          <a:stretch>
            <a:fillRect/>
          </a:stretch>
        </p:blipFill>
        <p:spPr>
          <a:xfrm>
            <a:off x="1690417" y="897809"/>
            <a:ext cx="1946366" cy="914400"/>
          </a:xfrm>
          <a:prstGeom prst="rect">
            <a:avLst/>
          </a:prstGeom>
        </p:spPr>
      </p:pic>
      <p:pic>
        <p:nvPicPr>
          <p:cNvPr id="11" name="Graphic 10" descr="Smart Phone">
            <a:extLst>
              <a:ext uri="{FF2B5EF4-FFF2-40B4-BE49-F238E27FC236}">
                <a16:creationId xmlns:a16="http://schemas.microsoft.com/office/drawing/2014/main" id="{E9F5EBB2-46D6-F645-9B82-1A0810FC5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797" y="2159455"/>
            <a:ext cx="4240889" cy="4240889"/>
          </a:xfrm>
          <a:prstGeom prst="rect">
            <a:avLst/>
          </a:prstGeom>
        </p:spPr>
      </p:pic>
      <p:pic>
        <p:nvPicPr>
          <p:cNvPr id="21" name="Picture 20">
            <a:extLst>
              <a:ext uri="{FF2B5EF4-FFF2-40B4-BE49-F238E27FC236}">
                <a16:creationId xmlns:a16="http://schemas.microsoft.com/office/drawing/2014/main" id="{5189A185-FF34-B54B-93DA-63E6335C3BD1}"/>
              </a:ext>
            </a:extLst>
          </p:cNvPr>
          <p:cNvPicPr>
            <a:picLocks noChangeAspect="1"/>
          </p:cNvPicPr>
          <p:nvPr/>
        </p:nvPicPr>
        <p:blipFill>
          <a:blip r:embed="rId5"/>
          <a:stretch>
            <a:fillRect/>
          </a:stretch>
        </p:blipFill>
        <p:spPr>
          <a:xfrm>
            <a:off x="4391631" y="1141443"/>
            <a:ext cx="2644242" cy="610210"/>
          </a:xfrm>
          <a:prstGeom prst="rect">
            <a:avLst/>
          </a:prstGeom>
        </p:spPr>
      </p:pic>
      <p:grpSp>
        <p:nvGrpSpPr>
          <p:cNvPr id="29" name="Group 28">
            <a:extLst>
              <a:ext uri="{FF2B5EF4-FFF2-40B4-BE49-F238E27FC236}">
                <a16:creationId xmlns:a16="http://schemas.microsoft.com/office/drawing/2014/main" id="{DBC65407-2D60-2A4D-83AC-1A4043C09A90}"/>
              </a:ext>
            </a:extLst>
          </p:cNvPr>
          <p:cNvGrpSpPr/>
          <p:nvPr/>
        </p:nvGrpSpPr>
        <p:grpSpPr>
          <a:xfrm>
            <a:off x="8745998" y="3616042"/>
            <a:ext cx="2965358" cy="1881263"/>
            <a:chOff x="8757171" y="2580186"/>
            <a:chExt cx="2965358" cy="1881263"/>
          </a:xfrm>
        </p:grpSpPr>
        <p:pic>
          <p:nvPicPr>
            <p:cNvPr id="5" name="Graphic 4" descr="Database">
              <a:extLst>
                <a:ext uri="{FF2B5EF4-FFF2-40B4-BE49-F238E27FC236}">
                  <a16:creationId xmlns:a16="http://schemas.microsoft.com/office/drawing/2014/main" id="{ECC457C1-4218-E44A-B55E-D3085B2790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57171" y="2580186"/>
              <a:ext cx="1881263" cy="1881263"/>
            </a:xfrm>
            <a:prstGeom prst="rect">
              <a:avLst/>
            </a:prstGeom>
          </p:spPr>
        </p:pic>
        <p:pic>
          <p:nvPicPr>
            <p:cNvPr id="26" name="Picture 25">
              <a:extLst>
                <a:ext uri="{FF2B5EF4-FFF2-40B4-BE49-F238E27FC236}">
                  <a16:creationId xmlns:a16="http://schemas.microsoft.com/office/drawing/2014/main" id="{B195B69F-6873-5E4D-96D3-24E51E3C7371}"/>
                </a:ext>
              </a:extLst>
            </p:cNvPr>
            <p:cNvPicPr>
              <a:picLocks noChangeAspect="1"/>
            </p:cNvPicPr>
            <p:nvPr/>
          </p:nvPicPr>
          <p:blipFill>
            <a:blip r:embed="rId8"/>
            <a:stretch>
              <a:fillRect/>
            </a:stretch>
          </p:blipFill>
          <p:spPr>
            <a:xfrm>
              <a:off x="9332310" y="2956105"/>
              <a:ext cx="2390219" cy="1109745"/>
            </a:xfrm>
            <a:prstGeom prst="rect">
              <a:avLst/>
            </a:prstGeom>
          </p:spPr>
        </p:pic>
      </p:grpSp>
      <p:grpSp>
        <p:nvGrpSpPr>
          <p:cNvPr id="31" name="Group 30">
            <a:extLst>
              <a:ext uri="{FF2B5EF4-FFF2-40B4-BE49-F238E27FC236}">
                <a16:creationId xmlns:a16="http://schemas.microsoft.com/office/drawing/2014/main" id="{ED9C70C0-A238-F841-A915-32C64E0B8DBA}"/>
              </a:ext>
            </a:extLst>
          </p:cNvPr>
          <p:cNvGrpSpPr/>
          <p:nvPr/>
        </p:nvGrpSpPr>
        <p:grpSpPr>
          <a:xfrm>
            <a:off x="1347447" y="4582905"/>
            <a:ext cx="914400" cy="914400"/>
            <a:chOff x="2280587" y="3520818"/>
            <a:chExt cx="914400" cy="914400"/>
          </a:xfrm>
        </p:grpSpPr>
        <p:pic>
          <p:nvPicPr>
            <p:cNvPr id="7" name="Graphic 6" descr="Database">
              <a:extLst>
                <a:ext uri="{FF2B5EF4-FFF2-40B4-BE49-F238E27FC236}">
                  <a16:creationId xmlns:a16="http://schemas.microsoft.com/office/drawing/2014/main" id="{667D0AE3-73D8-1640-80B4-F98B8464C5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80587" y="3520818"/>
              <a:ext cx="914400" cy="914400"/>
            </a:xfrm>
            <a:prstGeom prst="rect">
              <a:avLst/>
            </a:prstGeom>
          </p:spPr>
        </p:pic>
        <p:pic>
          <p:nvPicPr>
            <p:cNvPr id="30" name="Picture 29">
              <a:extLst>
                <a:ext uri="{FF2B5EF4-FFF2-40B4-BE49-F238E27FC236}">
                  <a16:creationId xmlns:a16="http://schemas.microsoft.com/office/drawing/2014/main" id="{CA31F28E-606B-9549-8657-1C4A0EFEB43D}"/>
                </a:ext>
              </a:extLst>
            </p:cNvPr>
            <p:cNvPicPr>
              <a:picLocks noChangeAspect="1"/>
            </p:cNvPicPr>
            <p:nvPr/>
          </p:nvPicPr>
          <p:blipFill>
            <a:blip r:embed="rId9"/>
            <a:stretch>
              <a:fillRect/>
            </a:stretch>
          </p:blipFill>
          <p:spPr>
            <a:xfrm>
              <a:off x="2579037" y="3888050"/>
              <a:ext cx="317500" cy="177800"/>
            </a:xfrm>
            <a:prstGeom prst="rect">
              <a:avLst/>
            </a:prstGeom>
          </p:spPr>
        </p:pic>
        <p:pic>
          <p:nvPicPr>
            <p:cNvPr id="20" name="Picture 19">
              <a:extLst>
                <a:ext uri="{FF2B5EF4-FFF2-40B4-BE49-F238E27FC236}">
                  <a16:creationId xmlns:a16="http://schemas.microsoft.com/office/drawing/2014/main" id="{CB8425BF-888E-3F4C-A74D-70E07910F9F0}"/>
                </a:ext>
              </a:extLst>
            </p:cNvPr>
            <p:cNvPicPr>
              <a:picLocks noChangeAspect="1"/>
            </p:cNvPicPr>
            <p:nvPr/>
          </p:nvPicPr>
          <p:blipFill>
            <a:blip r:embed="rId10"/>
            <a:stretch>
              <a:fillRect/>
            </a:stretch>
          </p:blipFill>
          <p:spPr>
            <a:xfrm>
              <a:off x="2509187" y="3759200"/>
              <a:ext cx="457200" cy="457200"/>
            </a:xfrm>
            <a:prstGeom prst="rect">
              <a:avLst/>
            </a:prstGeom>
          </p:spPr>
        </p:pic>
      </p:grpSp>
      <p:cxnSp>
        <p:nvCxnSpPr>
          <p:cNvPr id="35" name="Straight Arrow Connector 34">
            <a:extLst>
              <a:ext uri="{FF2B5EF4-FFF2-40B4-BE49-F238E27FC236}">
                <a16:creationId xmlns:a16="http://schemas.microsoft.com/office/drawing/2014/main" id="{1BEFC82D-8F8E-FE4A-88F8-F680071F1AF2}"/>
              </a:ext>
            </a:extLst>
          </p:cNvPr>
          <p:cNvCxnSpPr>
            <a:cxnSpLocks/>
          </p:cNvCxnSpPr>
          <p:nvPr/>
        </p:nvCxnSpPr>
        <p:spPr>
          <a:xfrm flipH="1">
            <a:off x="1645897" y="3760209"/>
            <a:ext cx="1" cy="82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C9ADAC-CC9E-2F4D-B1CD-5FA86642EEF7}"/>
              </a:ext>
            </a:extLst>
          </p:cNvPr>
          <p:cNvCxnSpPr>
            <a:cxnSpLocks/>
          </p:cNvCxnSpPr>
          <p:nvPr/>
        </p:nvCxnSpPr>
        <p:spPr>
          <a:xfrm flipV="1">
            <a:off x="1923329" y="3760209"/>
            <a:ext cx="0" cy="82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0F0C9D4-395D-2149-A84E-9B65B238AB8C}"/>
              </a:ext>
            </a:extLst>
          </p:cNvPr>
          <p:cNvPicPr>
            <a:picLocks noChangeAspect="1"/>
          </p:cNvPicPr>
          <p:nvPr/>
        </p:nvPicPr>
        <p:blipFill rotWithShape="1">
          <a:blip r:embed="rId11"/>
          <a:srcRect l="16961" t="25759" r="22979" b="28483"/>
          <a:stretch/>
        </p:blipFill>
        <p:spPr>
          <a:xfrm>
            <a:off x="5576058" y="365125"/>
            <a:ext cx="1920240" cy="731520"/>
          </a:xfrm>
          <a:prstGeom prst="rect">
            <a:avLst/>
          </a:prstGeom>
        </p:spPr>
      </p:pic>
      <p:pic>
        <p:nvPicPr>
          <p:cNvPr id="43" name="Picture 42">
            <a:extLst>
              <a:ext uri="{FF2B5EF4-FFF2-40B4-BE49-F238E27FC236}">
                <a16:creationId xmlns:a16="http://schemas.microsoft.com/office/drawing/2014/main" id="{77C23BD9-3357-1141-8F1B-8191BF9D4E83}"/>
              </a:ext>
            </a:extLst>
          </p:cNvPr>
          <p:cNvPicPr>
            <a:picLocks noChangeAspect="1"/>
          </p:cNvPicPr>
          <p:nvPr/>
        </p:nvPicPr>
        <p:blipFill>
          <a:blip r:embed="rId12"/>
          <a:stretch>
            <a:fillRect/>
          </a:stretch>
        </p:blipFill>
        <p:spPr>
          <a:xfrm>
            <a:off x="1461747" y="3044982"/>
            <a:ext cx="685800" cy="685800"/>
          </a:xfrm>
          <a:prstGeom prst="rect">
            <a:avLst/>
          </a:prstGeom>
        </p:spPr>
      </p:pic>
      <p:sp>
        <p:nvSpPr>
          <p:cNvPr id="46" name="TextBox 45">
            <a:extLst>
              <a:ext uri="{FF2B5EF4-FFF2-40B4-BE49-F238E27FC236}">
                <a16:creationId xmlns:a16="http://schemas.microsoft.com/office/drawing/2014/main" id="{E1C163B7-9817-EF43-81C4-32E24BE584E2}"/>
              </a:ext>
            </a:extLst>
          </p:cNvPr>
          <p:cNvSpPr txBox="1"/>
          <p:nvPr/>
        </p:nvSpPr>
        <p:spPr>
          <a:xfrm>
            <a:off x="1873580" y="3979190"/>
            <a:ext cx="802720" cy="369332"/>
          </a:xfrm>
          <a:prstGeom prst="rect">
            <a:avLst/>
          </a:prstGeom>
          <a:noFill/>
        </p:spPr>
        <p:txBody>
          <a:bodyPr wrap="none" rtlCol="0">
            <a:spAutoFit/>
          </a:bodyPr>
          <a:lstStyle/>
          <a:p>
            <a:r>
              <a:rPr lang="en-US" dirty="0"/>
              <a:t>events</a:t>
            </a:r>
          </a:p>
        </p:txBody>
      </p:sp>
      <p:cxnSp>
        <p:nvCxnSpPr>
          <p:cNvPr id="47" name="Straight Arrow Connector 46">
            <a:extLst>
              <a:ext uri="{FF2B5EF4-FFF2-40B4-BE49-F238E27FC236}">
                <a16:creationId xmlns:a16="http://schemas.microsoft.com/office/drawing/2014/main" id="{ED304C3C-36DB-3044-8448-276F124FEFDE}"/>
              </a:ext>
            </a:extLst>
          </p:cNvPr>
          <p:cNvCxnSpPr>
            <a:cxnSpLocks/>
          </p:cNvCxnSpPr>
          <p:nvPr/>
        </p:nvCxnSpPr>
        <p:spPr>
          <a:xfrm flipV="1">
            <a:off x="2100203" y="4893226"/>
            <a:ext cx="423201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8DBCA3-938D-F140-B0B6-5E94A469FFC6}"/>
              </a:ext>
            </a:extLst>
          </p:cNvPr>
          <p:cNvCxnSpPr>
            <a:cxnSpLocks/>
          </p:cNvCxnSpPr>
          <p:nvPr/>
        </p:nvCxnSpPr>
        <p:spPr>
          <a:xfrm flipH="1">
            <a:off x="2082996" y="5127937"/>
            <a:ext cx="41944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FC2E8E4-C9D2-DB45-9E02-4ADF2EA22DB2}"/>
              </a:ext>
            </a:extLst>
          </p:cNvPr>
          <p:cNvSpPr txBox="1"/>
          <p:nvPr/>
        </p:nvSpPr>
        <p:spPr>
          <a:xfrm>
            <a:off x="3737871" y="4190977"/>
            <a:ext cx="1182696" cy="369332"/>
          </a:xfrm>
          <a:prstGeom prst="rect">
            <a:avLst/>
          </a:prstGeom>
          <a:noFill/>
        </p:spPr>
        <p:txBody>
          <a:bodyPr wrap="none" rtlCol="0">
            <a:spAutoFit/>
          </a:bodyPr>
          <a:lstStyle/>
          <a:p>
            <a:r>
              <a:rPr lang="en-US" dirty="0"/>
              <a:t>replication</a:t>
            </a:r>
          </a:p>
        </p:txBody>
      </p:sp>
      <p:grpSp>
        <p:nvGrpSpPr>
          <p:cNvPr id="62" name="Group 61">
            <a:extLst>
              <a:ext uri="{FF2B5EF4-FFF2-40B4-BE49-F238E27FC236}">
                <a16:creationId xmlns:a16="http://schemas.microsoft.com/office/drawing/2014/main" id="{8FA4146D-36E4-7247-B44E-0A48F1FA457F}"/>
              </a:ext>
            </a:extLst>
          </p:cNvPr>
          <p:cNvGrpSpPr/>
          <p:nvPr/>
        </p:nvGrpSpPr>
        <p:grpSpPr>
          <a:xfrm>
            <a:off x="5702579" y="3037040"/>
            <a:ext cx="5343994" cy="3087975"/>
            <a:chOff x="5746647" y="2432961"/>
            <a:chExt cx="5343994" cy="3087975"/>
          </a:xfrm>
        </p:grpSpPr>
        <p:sp>
          <p:nvSpPr>
            <p:cNvPr id="14" name="Rounded Rectangle 13">
              <a:extLst>
                <a:ext uri="{FF2B5EF4-FFF2-40B4-BE49-F238E27FC236}">
                  <a16:creationId xmlns:a16="http://schemas.microsoft.com/office/drawing/2014/main" id="{40AB38B1-63C1-E149-B836-33F6BAAC4333}"/>
                </a:ext>
              </a:extLst>
            </p:cNvPr>
            <p:cNvSpPr/>
            <p:nvPr/>
          </p:nvSpPr>
          <p:spPr>
            <a:xfrm>
              <a:off x="5746647" y="2432961"/>
              <a:ext cx="5343994" cy="3087975"/>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atabase">
              <a:extLst>
                <a:ext uri="{FF2B5EF4-FFF2-40B4-BE49-F238E27FC236}">
                  <a16:creationId xmlns:a16="http://schemas.microsoft.com/office/drawing/2014/main" id="{5E130CFD-1E2C-CE40-915D-EB0272D44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1817" y="3011963"/>
              <a:ext cx="1881263" cy="1881263"/>
            </a:xfrm>
            <a:prstGeom prst="rect">
              <a:avLst/>
            </a:prstGeom>
          </p:spPr>
        </p:pic>
        <p:grpSp>
          <p:nvGrpSpPr>
            <p:cNvPr id="28" name="Group 27">
              <a:extLst>
                <a:ext uri="{FF2B5EF4-FFF2-40B4-BE49-F238E27FC236}">
                  <a16:creationId xmlns:a16="http://schemas.microsoft.com/office/drawing/2014/main" id="{3683A21A-8D59-A24C-AF89-1FB6CE3CEAB3}"/>
                </a:ext>
              </a:extLst>
            </p:cNvPr>
            <p:cNvGrpSpPr/>
            <p:nvPr/>
          </p:nvGrpSpPr>
          <p:grpSpPr>
            <a:xfrm>
              <a:off x="6734093" y="3620918"/>
              <a:ext cx="876709" cy="876709"/>
              <a:chOff x="6701198" y="3189141"/>
              <a:chExt cx="876709" cy="876709"/>
            </a:xfrm>
          </p:grpSpPr>
          <p:pic>
            <p:nvPicPr>
              <p:cNvPr id="27" name="Picture 26">
                <a:extLst>
                  <a:ext uri="{FF2B5EF4-FFF2-40B4-BE49-F238E27FC236}">
                    <a16:creationId xmlns:a16="http://schemas.microsoft.com/office/drawing/2014/main" id="{6D7CE77D-453B-8D47-852D-BB5DDD7AE9CA}"/>
                  </a:ext>
                </a:extLst>
              </p:cNvPr>
              <p:cNvPicPr>
                <a:picLocks noChangeAspect="1"/>
              </p:cNvPicPr>
              <p:nvPr/>
            </p:nvPicPr>
            <p:blipFill>
              <a:blip r:embed="rId13"/>
              <a:stretch>
                <a:fillRect/>
              </a:stretch>
            </p:blipFill>
            <p:spPr>
              <a:xfrm>
                <a:off x="6815703" y="3429000"/>
                <a:ext cx="647700" cy="330200"/>
              </a:xfrm>
              <a:prstGeom prst="rect">
                <a:avLst/>
              </a:prstGeom>
            </p:spPr>
          </p:pic>
          <p:pic>
            <p:nvPicPr>
              <p:cNvPr id="19" name="Picture 18">
                <a:extLst>
                  <a:ext uri="{FF2B5EF4-FFF2-40B4-BE49-F238E27FC236}">
                    <a16:creationId xmlns:a16="http://schemas.microsoft.com/office/drawing/2014/main" id="{553CA5DD-B74E-1C4B-9E0B-2F650BA3289E}"/>
                  </a:ext>
                </a:extLst>
              </p:cNvPr>
              <p:cNvPicPr>
                <a:picLocks noChangeAspect="1"/>
              </p:cNvPicPr>
              <p:nvPr/>
            </p:nvPicPr>
            <p:blipFill>
              <a:blip r:embed="rId10"/>
              <a:stretch>
                <a:fillRect/>
              </a:stretch>
            </p:blipFill>
            <p:spPr>
              <a:xfrm>
                <a:off x="6701198" y="3189141"/>
                <a:ext cx="876709" cy="876709"/>
              </a:xfrm>
              <a:prstGeom prst="rect">
                <a:avLst/>
              </a:prstGeom>
            </p:spPr>
          </p:pic>
        </p:grpSp>
        <p:cxnSp>
          <p:nvCxnSpPr>
            <p:cNvPr id="56" name="Straight Arrow Connector 55">
              <a:extLst>
                <a:ext uri="{FF2B5EF4-FFF2-40B4-BE49-F238E27FC236}">
                  <a16:creationId xmlns:a16="http://schemas.microsoft.com/office/drawing/2014/main" id="{AAAFE6E6-4964-784A-B419-528F08121F97}"/>
                </a:ext>
              </a:extLst>
            </p:cNvPr>
            <p:cNvCxnSpPr>
              <a:cxnSpLocks/>
            </p:cNvCxnSpPr>
            <p:nvPr/>
          </p:nvCxnSpPr>
          <p:spPr>
            <a:xfrm flipV="1">
              <a:off x="7781044" y="3770157"/>
              <a:ext cx="13314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07E9994-1102-8C47-AF12-97B5D03058BA}"/>
                </a:ext>
              </a:extLst>
            </p:cNvPr>
            <p:cNvCxnSpPr>
              <a:cxnSpLocks/>
            </p:cNvCxnSpPr>
            <p:nvPr/>
          </p:nvCxnSpPr>
          <p:spPr>
            <a:xfrm flipV="1">
              <a:off x="7760399" y="4183442"/>
              <a:ext cx="1331425" cy="1"/>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E91498-13BF-854F-8BCC-6E248ABCEB4A}"/>
                </a:ext>
              </a:extLst>
            </p:cNvPr>
            <p:cNvSpPr txBox="1"/>
            <p:nvPr/>
          </p:nvSpPr>
          <p:spPr>
            <a:xfrm>
              <a:off x="8184830" y="3356873"/>
              <a:ext cx="594073" cy="369332"/>
            </a:xfrm>
            <a:prstGeom prst="rect">
              <a:avLst/>
            </a:prstGeom>
            <a:noFill/>
          </p:spPr>
          <p:txBody>
            <a:bodyPr wrap="none" rtlCol="0">
              <a:spAutoFit/>
            </a:bodyPr>
            <a:lstStyle/>
            <a:p>
              <a:r>
                <a:rPr lang="en-US" dirty="0"/>
                <a:t>sync</a:t>
              </a:r>
            </a:p>
          </p:txBody>
        </p:sp>
        <p:pic>
          <p:nvPicPr>
            <p:cNvPr id="61" name="Picture 60">
              <a:extLst>
                <a:ext uri="{FF2B5EF4-FFF2-40B4-BE49-F238E27FC236}">
                  <a16:creationId xmlns:a16="http://schemas.microsoft.com/office/drawing/2014/main" id="{6C30A433-DEFA-2F49-8A1C-47BD8C780FF3}"/>
                </a:ext>
              </a:extLst>
            </p:cNvPr>
            <p:cNvPicPr>
              <a:picLocks noChangeAspect="1"/>
            </p:cNvPicPr>
            <p:nvPr/>
          </p:nvPicPr>
          <p:blipFill>
            <a:blip r:embed="rId14"/>
            <a:stretch>
              <a:fillRect/>
            </a:stretch>
          </p:blipFill>
          <p:spPr>
            <a:xfrm>
              <a:off x="9931602" y="2897018"/>
              <a:ext cx="800100" cy="723900"/>
            </a:xfrm>
            <a:prstGeom prst="rect">
              <a:avLst/>
            </a:prstGeom>
          </p:spPr>
        </p:pic>
      </p:grpSp>
    </p:spTree>
    <p:extLst>
      <p:ext uri="{BB962C8B-B14F-4D97-AF65-F5344CB8AC3E}">
        <p14:creationId xmlns:p14="http://schemas.microsoft.com/office/powerpoint/2010/main" val="207394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CED2-AD2E-6F4D-AABD-354C19FADAD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6E6E06B-229E-EE42-AB00-85AD697E317F}"/>
              </a:ext>
            </a:extLst>
          </p:cNvPr>
          <p:cNvSpPr>
            <a:spLocks noGrp="1"/>
          </p:cNvSpPr>
          <p:nvPr>
            <p:ph idx="1"/>
          </p:nvPr>
        </p:nvSpPr>
        <p:spPr/>
        <p:txBody>
          <a:bodyPr/>
          <a:lstStyle/>
          <a:p>
            <a:r>
              <a:rPr lang="en-US" dirty="0"/>
              <a:t>FHIR resources</a:t>
            </a:r>
          </a:p>
          <a:p>
            <a:pPr lvl="1"/>
            <a:r>
              <a:rPr lang="en-US" dirty="0"/>
              <a:t>Procedure?</a:t>
            </a:r>
          </a:p>
          <a:p>
            <a:r>
              <a:rPr lang="en-US" dirty="0"/>
              <a:t>Offline operation</a:t>
            </a:r>
          </a:p>
          <a:p>
            <a:pPr lvl="1"/>
            <a:r>
              <a:rPr lang="en-US" dirty="0" err="1"/>
              <a:t>CouchBase</a:t>
            </a:r>
            <a:r>
              <a:rPr lang="en-US" dirty="0"/>
              <a:t> vs. CouchDB?</a:t>
            </a:r>
          </a:p>
          <a:p>
            <a:pPr lvl="1"/>
            <a:r>
              <a:rPr lang="en-US" dirty="0"/>
              <a:t>FHIR resource validation?</a:t>
            </a:r>
          </a:p>
          <a:p>
            <a:pPr lvl="1"/>
            <a:r>
              <a:rPr lang="en-US" dirty="0"/>
              <a:t>Offline login?</a:t>
            </a:r>
          </a:p>
          <a:p>
            <a:endParaRPr lang="en-US" dirty="0"/>
          </a:p>
        </p:txBody>
      </p:sp>
    </p:spTree>
    <p:extLst>
      <p:ext uri="{BB962C8B-B14F-4D97-AF65-F5344CB8AC3E}">
        <p14:creationId xmlns:p14="http://schemas.microsoft.com/office/powerpoint/2010/main" val="978925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4749-FB4B-1D41-9F4A-88570685A0D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FE4958B5-4CED-7748-BDAD-4A48E29019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48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B86FF4-9E74-C54D-B86E-C95013940D1F}"/>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Mobile Health Apps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art Phone">
            <a:extLst>
              <a:ext uri="{FF2B5EF4-FFF2-40B4-BE49-F238E27FC236}">
                <a16:creationId xmlns:a16="http://schemas.microsoft.com/office/drawing/2014/main" id="{7D8254CF-86ED-4D4B-A01C-15D046753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024FBB70-DE52-CA43-B71F-B0F102CA606E}"/>
              </a:ext>
            </a:extLst>
          </p:cNvPr>
          <p:cNvSpPr>
            <a:spLocks noGrp="1"/>
          </p:cNvSpPr>
          <p:nvPr>
            <p:ph idx="1"/>
          </p:nvPr>
        </p:nvSpPr>
        <p:spPr>
          <a:xfrm>
            <a:off x="6090574" y="2421682"/>
            <a:ext cx="4977578" cy="3639289"/>
          </a:xfrm>
        </p:spPr>
        <p:txBody>
          <a:bodyPr anchor="ctr">
            <a:normAutofit/>
          </a:bodyPr>
          <a:lstStyle/>
          <a:p>
            <a:pPr marL="0" indent="0">
              <a:buNone/>
            </a:pPr>
            <a:r>
              <a:rPr lang="en-US" sz="2000" dirty="0">
                <a:solidFill>
                  <a:srgbClr val="000000"/>
                </a:solidFill>
              </a:rPr>
              <a:t>Consumer health applications can help users manage their health issues:</a:t>
            </a:r>
          </a:p>
          <a:p>
            <a:r>
              <a:rPr lang="en-US" sz="2000" b="1" dirty="0">
                <a:solidFill>
                  <a:srgbClr val="000000"/>
                </a:solidFill>
              </a:rPr>
              <a:t>Smartphones are becoming ubiquitous companions </a:t>
            </a:r>
            <a:r>
              <a:rPr lang="en-US" sz="2000" dirty="0">
                <a:solidFill>
                  <a:srgbClr val="000000"/>
                </a:solidFill>
              </a:rPr>
              <a:t>and are thus well suited to</a:t>
            </a:r>
          </a:p>
          <a:p>
            <a:pPr lvl="1"/>
            <a:r>
              <a:rPr lang="en-US" sz="2000" dirty="0">
                <a:solidFill>
                  <a:srgbClr val="000000"/>
                </a:solidFill>
              </a:rPr>
              <a:t>Deliver reminders</a:t>
            </a:r>
          </a:p>
          <a:p>
            <a:pPr lvl="1"/>
            <a:r>
              <a:rPr lang="en-US" sz="2000" dirty="0">
                <a:solidFill>
                  <a:srgbClr val="000000"/>
                </a:solidFill>
              </a:rPr>
              <a:t>Facilitate regular check-ins</a:t>
            </a:r>
          </a:p>
          <a:p>
            <a:pPr lvl="1"/>
            <a:r>
              <a:rPr lang="en-US" sz="2000" dirty="0">
                <a:solidFill>
                  <a:srgbClr val="000000"/>
                </a:solidFill>
              </a:rPr>
              <a:t>Engage users through gamification</a:t>
            </a:r>
          </a:p>
          <a:p>
            <a:r>
              <a:rPr lang="en-US" sz="2000" dirty="0">
                <a:solidFill>
                  <a:srgbClr val="000000"/>
                </a:solidFill>
              </a:rPr>
              <a:t>mHealth apps also present unique opportunities through </a:t>
            </a:r>
            <a:r>
              <a:rPr lang="en-US" sz="2000" b="1" dirty="0">
                <a:solidFill>
                  <a:srgbClr val="000000"/>
                </a:solidFill>
              </a:rPr>
              <a:t>integration with sensors and other hardware</a:t>
            </a:r>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385115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E036-D382-9744-83E3-C610D54B48D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Objective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9A4B415-C38F-A244-8CE2-61D522A4D5C5}"/>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Develop a mobile app for collecting PROs that is</a:t>
            </a:r>
          </a:p>
          <a:p>
            <a:pPr marL="0" indent="0">
              <a:buNone/>
            </a:pPr>
            <a:r>
              <a:rPr lang="en-US" sz="2400" dirty="0"/>
              <a:t> </a:t>
            </a:r>
          </a:p>
          <a:p>
            <a:pPr marL="0" indent="0">
              <a:buNone/>
            </a:pPr>
            <a:r>
              <a:rPr lang="en-US" sz="2400" i="1" dirty="0"/>
              <a:t>adaptable</a:t>
            </a:r>
          </a:p>
          <a:p>
            <a:pPr marL="0" indent="0">
              <a:buNone/>
            </a:pPr>
            <a:endParaRPr lang="en-US" sz="2400" i="1" dirty="0"/>
          </a:p>
          <a:p>
            <a:pPr marL="0" indent="0">
              <a:buNone/>
            </a:pPr>
            <a:r>
              <a:rPr lang="en-US" sz="2400" i="1" dirty="0"/>
              <a:t> </a:t>
            </a:r>
          </a:p>
        </p:txBody>
      </p:sp>
    </p:spTree>
    <p:extLst>
      <p:ext uri="{BB962C8B-B14F-4D97-AF65-F5344CB8AC3E}">
        <p14:creationId xmlns:p14="http://schemas.microsoft.com/office/powerpoint/2010/main" val="251069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E036-D382-9744-83E3-C610D54B48D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Objective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9A4B415-C38F-A244-8CE2-61D522A4D5C5}"/>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Develop a mobile app for collecting PROs that is</a:t>
            </a:r>
          </a:p>
          <a:p>
            <a:pPr marL="0" indent="0">
              <a:buNone/>
            </a:pPr>
            <a:r>
              <a:rPr lang="en-US" sz="2400" dirty="0"/>
              <a:t> </a:t>
            </a:r>
          </a:p>
          <a:p>
            <a:pPr marL="0" indent="0">
              <a:buNone/>
            </a:pPr>
            <a:r>
              <a:rPr lang="en-US" sz="2400" i="1" dirty="0"/>
              <a:t>adaptable </a:t>
            </a:r>
          </a:p>
          <a:p>
            <a:pPr marL="0" indent="0">
              <a:buNone/>
            </a:pPr>
            <a:r>
              <a:rPr lang="en-US" sz="2400" i="1" dirty="0"/>
              <a:t>cross-platform</a:t>
            </a:r>
          </a:p>
          <a:p>
            <a:pPr marL="0" indent="0">
              <a:buNone/>
            </a:pPr>
            <a:endParaRPr lang="en-US" sz="2400" i="1" dirty="0"/>
          </a:p>
        </p:txBody>
      </p:sp>
    </p:spTree>
    <p:extLst>
      <p:ext uri="{BB962C8B-B14F-4D97-AF65-F5344CB8AC3E}">
        <p14:creationId xmlns:p14="http://schemas.microsoft.com/office/powerpoint/2010/main" val="153072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E036-D382-9744-83E3-C610D54B48D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Objective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9A4B415-C38F-A244-8CE2-61D522A4D5C5}"/>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Develop a mobile app for collecting PROs that is</a:t>
            </a:r>
          </a:p>
          <a:p>
            <a:pPr marL="0" indent="0">
              <a:buNone/>
            </a:pPr>
            <a:r>
              <a:rPr lang="en-US" sz="2400" dirty="0"/>
              <a:t> </a:t>
            </a:r>
          </a:p>
          <a:p>
            <a:pPr marL="0" indent="0">
              <a:buNone/>
            </a:pPr>
            <a:r>
              <a:rPr lang="en-US" sz="2400" i="1" dirty="0"/>
              <a:t>adaptable </a:t>
            </a:r>
          </a:p>
          <a:p>
            <a:pPr marL="0" indent="0">
              <a:buNone/>
            </a:pPr>
            <a:r>
              <a:rPr lang="en-US" sz="2400" i="1" dirty="0"/>
              <a:t>cross-platform</a:t>
            </a:r>
          </a:p>
          <a:p>
            <a:pPr marL="0" indent="0">
              <a:buNone/>
            </a:pPr>
            <a:r>
              <a:rPr lang="en-US" sz="2400" i="1" dirty="0"/>
              <a:t>offline-first</a:t>
            </a:r>
          </a:p>
        </p:txBody>
      </p:sp>
    </p:spTree>
    <p:extLst>
      <p:ext uri="{BB962C8B-B14F-4D97-AF65-F5344CB8AC3E}">
        <p14:creationId xmlns:p14="http://schemas.microsoft.com/office/powerpoint/2010/main" val="313645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5">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1975A0-C238-9C42-B552-24206642618B}"/>
              </a:ext>
            </a:extLst>
          </p:cNvPr>
          <p:cNvSpPr>
            <a:spLocks noGrp="1"/>
          </p:cNvSpPr>
          <p:nvPr>
            <p:ph type="title"/>
          </p:nvPr>
        </p:nvSpPr>
        <p:spPr>
          <a:xfrm>
            <a:off x="321733" y="981091"/>
            <a:ext cx="4092951" cy="1624457"/>
          </a:xfrm>
        </p:spPr>
        <p:txBody>
          <a:bodyPr>
            <a:normAutofit/>
          </a:bodyPr>
          <a:lstStyle/>
          <a:p>
            <a:r>
              <a:rPr lang="en-US" sz="3600" dirty="0">
                <a:solidFill>
                  <a:schemeClr val="bg1"/>
                </a:solidFill>
              </a:rPr>
              <a:t>PRO App Requirements</a:t>
            </a:r>
          </a:p>
        </p:txBody>
      </p:sp>
      <p:cxnSp>
        <p:nvCxnSpPr>
          <p:cNvPr id="18" name="Straight Connector 17">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3B8A03-B04D-CC41-9CD0-A3647D174873}"/>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Facilitate planning</a:t>
            </a:r>
          </a:p>
          <a:p>
            <a:r>
              <a:rPr lang="en-US" sz="2000" dirty="0">
                <a:solidFill>
                  <a:schemeClr val="bg1"/>
                </a:solidFill>
              </a:rPr>
              <a:t>Collect data:</a:t>
            </a:r>
          </a:p>
          <a:p>
            <a:pPr lvl="1"/>
            <a:r>
              <a:rPr lang="en-US" sz="2000" dirty="0">
                <a:solidFill>
                  <a:schemeClr val="bg1"/>
                </a:solidFill>
              </a:rPr>
              <a:t>Subjective – questionnaires</a:t>
            </a:r>
          </a:p>
          <a:p>
            <a:pPr lvl="1"/>
            <a:r>
              <a:rPr lang="en-US" sz="2000" dirty="0">
                <a:solidFill>
                  <a:schemeClr val="bg1"/>
                </a:solidFill>
              </a:rPr>
              <a:t>Objective – sensors</a:t>
            </a:r>
          </a:p>
          <a:p>
            <a:r>
              <a:rPr lang="en-US" sz="2000" dirty="0">
                <a:solidFill>
                  <a:schemeClr val="bg1"/>
                </a:solidFill>
              </a:rPr>
              <a:t>Visualize trends</a:t>
            </a:r>
          </a:p>
          <a:p>
            <a:endParaRPr lang="en-US" sz="2000" dirty="0">
              <a:solidFill>
                <a:schemeClr val="bg1"/>
              </a:solidFill>
            </a:endParaRPr>
          </a:p>
        </p:txBody>
      </p:sp>
      <p:sp>
        <p:nvSpPr>
          <p:cNvPr id="12" name="Rectangle 11">
            <a:extLst>
              <a:ext uri="{FF2B5EF4-FFF2-40B4-BE49-F238E27FC236}">
                <a16:creationId xmlns:a16="http://schemas.microsoft.com/office/drawing/2014/main" id="{AE3F930A-E01C-4D4C-9A12-39B6ECFF4CE3}"/>
              </a:ext>
            </a:extLst>
          </p:cNvPr>
          <p:cNvSpPr/>
          <p:nvPr/>
        </p:nvSpPr>
        <p:spPr>
          <a:xfrm>
            <a:off x="5203767" y="6214534"/>
            <a:ext cx="6988233" cy="400110"/>
          </a:xfrm>
          <a:prstGeom prst="rect">
            <a:avLst/>
          </a:prstGeom>
        </p:spPr>
        <p:txBody>
          <a:bodyPr wrap="square">
            <a:spAutoFit/>
          </a:bodyPr>
          <a:lstStyle/>
          <a:p>
            <a:r>
              <a:rPr lang="en-US" sz="1000" dirty="0">
                <a:effectLst/>
              </a:rPr>
              <a:t>Li, I., Dey, A., &amp; </a:t>
            </a:r>
            <a:r>
              <a:rPr lang="en-US" sz="1000" dirty="0" err="1">
                <a:effectLst/>
              </a:rPr>
              <a:t>Forlizzi</a:t>
            </a:r>
            <a:r>
              <a:rPr lang="en-US" sz="1000" dirty="0">
                <a:effectLst/>
              </a:rPr>
              <a:t>, J. (2010). A stage-based model of personal informatics systems. </a:t>
            </a:r>
            <a:r>
              <a:rPr lang="en-US" sz="1000" i="1" dirty="0">
                <a:effectLst/>
              </a:rPr>
              <a:t>Conference on Human Factors in Computing Systems - Proceedings</a:t>
            </a:r>
            <a:r>
              <a:rPr lang="en-US" sz="1000" dirty="0">
                <a:effectLst/>
              </a:rPr>
              <a:t>, </a:t>
            </a:r>
            <a:r>
              <a:rPr lang="en-US" sz="1000" i="1" dirty="0">
                <a:effectLst/>
              </a:rPr>
              <a:t>1</a:t>
            </a:r>
            <a:r>
              <a:rPr lang="en-US" sz="1000" dirty="0">
                <a:effectLst/>
              </a:rPr>
              <a:t>, 557–566. https://</a:t>
            </a:r>
            <a:r>
              <a:rPr lang="en-US" sz="1000" dirty="0" err="1">
                <a:effectLst/>
              </a:rPr>
              <a:t>doi.org</a:t>
            </a:r>
            <a:r>
              <a:rPr lang="en-US" sz="1000" dirty="0">
                <a:effectLst/>
              </a:rPr>
              <a:t>/10.1145/1753326.1753409</a:t>
            </a:r>
          </a:p>
        </p:txBody>
      </p:sp>
      <p:sp>
        <p:nvSpPr>
          <p:cNvPr id="7" name="Rectangle 6">
            <a:extLst>
              <a:ext uri="{FF2B5EF4-FFF2-40B4-BE49-F238E27FC236}">
                <a16:creationId xmlns:a16="http://schemas.microsoft.com/office/drawing/2014/main" id="{8EB8FEAB-D39B-F14A-9E45-7E2CE7D7F33C}"/>
              </a:ext>
            </a:extLst>
          </p:cNvPr>
          <p:cNvSpPr/>
          <p:nvPr/>
        </p:nvSpPr>
        <p:spPr>
          <a:xfrm>
            <a:off x="5908818" y="5140983"/>
            <a:ext cx="5578130" cy="369332"/>
          </a:xfrm>
          <a:prstGeom prst="rect">
            <a:avLst/>
          </a:prstGeom>
        </p:spPr>
        <p:txBody>
          <a:bodyPr wrap="none">
            <a:spAutoFit/>
          </a:bodyPr>
          <a:lstStyle/>
          <a:p>
            <a:r>
              <a:rPr lang="en-US" dirty="0"/>
              <a:t>﻿Stage-based model of personal informatics (Li et al., 2010)</a:t>
            </a:r>
          </a:p>
        </p:txBody>
      </p:sp>
      <p:pic>
        <p:nvPicPr>
          <p:cNvPr id="8" name="Picture 7">
            <a:extLst>
              <a:ext uri="{FF2B5EF4-FFF2-40B4-BE49-F238E27FC236}">
                <a16:creationId xmlns:a16="http://schemas.microsoft.com/office/drawing/2014/main" id="{9A5777FA-1183-864E-B082-DC88D7F9708D}"/>
              </a:ext>
            </a:extLst>
          </p:cNvPr>
          <p:cNvPicPr>
            <a:picLocks noChangeAspect="1"/>
          </p:cNvPicPr>
          <p:nvPr/>
        </p:nvPicPr>
        <p:blipFill>
          <a:blip r:embed="rId3"/>
          <a:stretch>
            <a:fillRect/>
          </a:stretch>
        </p:blipFill>
        <p:spPr>
          <a:xfrm>
            <a:off x="5047761" y="1347685"/>
            <a:ext cx="6854626" cy="3098788"/>
          </a:xfrm>
          <a:prstGeom prst="rect">
            <a:avLst/>
          </a:prstGeom>
        </p:spPr>
      </p:pic>
    </p:spTree>
    <p:extLst>
      <p:ext uri="{BB962C8B-B14F-4D97-AF65-F5344CB8AC3E}">
        <p14:creationId xmlns:p14="http://schemas.microsoft.com/office/powerpoint/2010/main" val="241105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5DFD-517C-854A-8F7C-2A57077F16E8}"/>
              </a:ext>
            </a:extLst>
          </p:cNvPr>
          <p:cNvSpPr>
            <a:spLocks noGrp="1"/>
          </p:cNvSpPr>
          <p:nvPr>
            <p:ph type="title"/>
          </p:nvPr>
        </p:nvSpPr>
        <p:spPr/>
        <p:txBody>
          <a:bodyPr>
            <a:normAutofit/>
          </a:bodyPr>
          <a:lstStyle/>
          <a:p>
            <a:r>
              <a:rPr lang="en-US" dirty="0"/>
              <a:t>Health issues</a:t>
            </a:r>
          </a:p>
        </p:txBody>
      </p:sp>
      <p:sp>
        <p:nvSpPr>
          <p:cNvPr id="3" name="Content Placeholder 2">
            <a:extLst>
              <a:ext uri="{FF2B5EF4-FFF2-40B4-BE49-F238E27FC236}">
                <a16:creationId xmlns:a16="http://schemas.microsoft.com/office/drawing/2014/main" id="{774B5CF5-830A-F349-970A-2496699F3133}"/>
              </a:ext>
            </a:extLst>
          </p:cNvPr>
          <p:cNvSpPr>
            <a:spLocks noGrp="1"/>
          </p:cNvSpPr>
          <p:nvPr>
            <p:ph idx="1"/>
          </p:nvPr>
        </p:nvSpPr>
        <p:spPr/>
        <p:txBody>
          <a:bodyPr>
            <a:normAutofit/>
          </a:bodyPr>
          <a:lstStyle/>
          <a:p>
            <a:pPr marL="457200" lvl="1" indent="0">
              <a:buNone/>
            </a:pPr>
            <a:endParaRPr lang="en-US" dirty="0"/>
          </a:p>
          <a:p>
            <a:endParaRPr lang="en-US" dirty="0"/>
          </a:p>
        </p:txBody>
      </p:sp>
      <p:graphicFrame>
        <p:nvGraphicFramePr>
          <p:cNvPr id="4" name="Table 3">
            <a:extLst>
              <a:ext uri="{FF2B5EF4-FFF2-40B4-BE49-F238E27FC236}">
                <a16:creationId xmlns:a16="http://schemas.microsoft.com/office/drawing/2014/main" id="{37AF5F92-89C2-AC40-94D9-522650AE0795}"/>
              </a:ext>
            </a:extLst>
          </p:cNvPr>
          <p:cNvGraphicFramePr>
            <a:graphicFrameLocks noGrp="1"/>
          </p:cNvGraphicFramePr>
          <p:nvPr>
            <p:extLst>
              <p:ext uri="{D42A27DB-BD31-4B8C-83A1-F6EECF244321}">
                <p14:modId xmlns:p14="http://schemas.microsoft.com/office/powerpoint/2010/main" val="3141297632"/>
              </p:ext>
            </p:extLst>
          </p:nvPr>
        </p:nvGraphicFramePr>
        <p:xfrm>
          <a:off x="838200" y="2010898"/>
          <a:ext cx="10515600" cy="3291840"/>
        </p:xfrm>
        <a:graphic>
          <a:graphicData uri="http://schemas.openxmlformats.org/drawingml/2006/table">
            <a:tbl>
              <a:tblPr firstRow="1" bandRow="1">
                <a:tableStyleId>{5C22544A-7EE6-4342-B048-85BDC9FD1C3A}</a:tableStyleId>
              </a:tblPr>
              <a:tblGrid>
                <a:gridCol w="2139176">
                  <a:extLst>
                    <a:ext uri="{9D8B030D-6E8A-4147-A177-3AD203B41FA5}">
                      <a16:colId xmlns:a16="http://schemas.microsoft.com/office/drawing/2014/main" val="2836052712"/>
                    </a:ext>
                  </a:extLst>
                </a:gridCol>
                <a:gridCol w="2408663">
                  <a:extLst>
                    <a:ext uri="{9D8B030D-6E8A-4147-A177-3AD203B41FA5}">
                      <a16:colId xmlns:a16="http://schemas.microsoft.com/office/drawing/2014/main" val="3435270835"/>
                    </a:ext>
                  </a:extLst>
                </a:gridCol>
                <a:gridCol w="2520176">
                  <a:extLst>
                    <a:ext uri="{9D8B030D-6E8A-4147-A177-3AD203B41FA5}">
                      <a16:colId xmlns:a16="http://schemas.microsoft.com/office/drawing/2014/main" val="1276007433"/>
                    </a:ext>
                  </a:extLst>
                </a:gridCol>
                <a:gridCol w="3447585">
                  <a:extLst>
                    <a:ext uri="{9D8B030D-6E8A-4147-A177-3AD203B41FA5}">
                      <a16:colId xmlns:a16="http://schemas.microsoft.com/office/drawing/2014/main" val="2857378108"/>
                    </a:ext>
                  </a:extLst>
                </a:gridCol>
              </a:tblGrid>
              <a:tr h="370840">
                <a:tc>
                  <a:txBody>
                    <a:bodyPr/>
                    <a:lstStyle/>
                    <a:p>
                      <a:endParaRPr lang="en-US" sz="2400" dirty="0"/>
                    </a:p>
                  </a:txBody>
                  <a:tcPr/>
                </a:tc>
                <a:tc>
                  <a:txBody>
                    <a:bodyPr/>
                    <a:lstStyle/>
                    <a:p>
                      <a:r>
                        <a:rPr lang="en-US" sz="2400" dirty="0"/>
                        <a:t>Questionnaire</a:t>
                      </a:r>
                    </a:p>
                  </a:txBody>
                  <a:tcPr/>
                </a:tc>
                <a:tc>
                  <a:txBody>
                    <a:bodyPr/>
                    <a:lstStyle/>
                    <a:p>
                      <a:r>
                        <a:rPr lang="en-US" sz="2400" dirty="0"/>
                        <a:t>Treatment activity</a:t>
                      </a:r>
                    </a:p>
                  </a:txBody>
                  <a:tcPr/>
                </a:tc>
                <a:tc>
                  <a:txBody>
                    <a:bodyPr/>
                    <a:lstStyle/>
                    <a:p>
                      <a:r>
                        <a:rPr lang="en-US" sz="2400" dirty="0"/>
                        <a:t>Sensor opportunity</a:t>
                      </a:r>
                    </a:p>
                  </a:txBody>
                  <a:tcPr/>
                </a:tc>
                <a:extLst>
                  <a:ext uri="{0D108BD9-81ED-4DB2-BD59-A6C34878D82A}">
                    <a16:rowId xmlns:a16="http://schemas.microsoft.com/office/drawing/2014/main" val="9366286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t>Urinary incontinence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Incontinence questionnaire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Pelvic floor muscle training sessions</a:t>
                      </a:r>
                    </a:p>
                  </a:txBody>
                  <a:tcPr/>
                </a:tc>
                <a:tc>
                  <a:txBody>
                    <a:bodyPr/>
                    <a:lstStyle/>
                    <a:p>
                      <a:endParaRPr lang="en-US" sz="2400" dirty="0"/>
                    </a:p>
                  </a:txBody>
                  <a:tcPr/>
                </a:tc>
                <a:extLst>
                  <a:ext uri="{0D108BD9-81ED-4DB2-BD59-A6C34878D82A}">
                    <a16:rowId xmlns:a16="http://schemas.microsoft.com/office/drawing/2014/main" val="1568742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Physical therapy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Mobility questionnaire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-Exercises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-Walking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Activity tracker </a:t>
                      </a:r>
                    </a:p>
                  </a:txBody>
                  <a:tcPr/>
                </a:tc>
                <a:extLst>
                  <a:ext uri="{0D108BD9-81ED-4DB2-BD59-A6C34878D82A}">
                    <a16:rowId xmlns:a16="http://schemas.microsoft.com/office/drawing/2014/main" val="42942799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Mental health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Depression, anxiety, stress questionnaires</a:t>
                      </a:r>
                    </a:p>
                  </a:txBody>
                  <a:tcPr/>
                </a:tc>
                <a:tc>
                  <a:txBody>
                    <a:bodyPr/>
                    <a:lstStyle/>
                    <a:p>
                      <a:r>
                        <a:rPr lang="en-US" sz="2400" dirty="0"/>
                        <a:t>-Mindfulness</a:t>
                      </a:r>
                    </a:p>
                    <a:p>
                      <a:r>
                        <a:rPr lang="en-US" sz="2400" dirty="0"/>
                        <a:t>-Thought exercises</a:t>
                      </a:r>
                    </a:p>
                  </a:txBody>
                  <a:tcPr/>
                </a:tc>
                <a:tc>
                  <a:txBody>
                    <a:bodyPr/>
                    <a:lstStyle/>
                    <a:p>
                      <a:r>
                        <a:rPr lang="en-US" sz="2400" dirty="0"/>
                        <a:t>-Sleep quality trackers</a:t>
                      </a:r>
                    </a:p>
                    <a:p>
                      <a:r>
                        <a:rPr lang="en-US" sz="2400" dirty="0"/>
                        <a:t>-Mindfulness app usage</a:t>
                      </a:r>
                    </a:p>
                  </a:txBody>
                  <a:tcPr/>
                </a:tc>
                <a:extLst>
                  <a:ext uri="{0D108BD9-81ED-4DB2-BD59-A6C34878D82A}">
                    <a16:rowId xmlns:a16="http://schemas.microsoft.com/office/drawing/2014/main" val="2963624628"/>
                  </a:ext>
                </a:extLst>
              </a:tr>
            </a:tbl>
          </a:graphicData>
        </a:graphic>
      </p:graphicFrame>
    </p:spTree>
    <p:extLst>
      <p:ext uri="{BB962C8B-B14F-4D97-AF65-F5344CB8AC3E}">
        <p14:creationId xmlns:p14="http://schemas.microsoft.com/office/powerpoint/2010/main" val="2819212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TotalTime>
  <Words>1556</Words>
  <Application>Microsoft Macintosh PowerPoint</Application>
  <PresentationFormat>Widescreen</PresentationFormat>
  <Paragraphs>381</Paragraphs>
  <Slides>33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Mobile PROs with FHIR</vt:lpstr>
      <vt:lpstr>PowerPoint Presentation</vt:lpstr>
      <vt:lpstr>Patient Reported Outcomes (PROs)</vt:lpstr>
      <vt:lpstr>Mobile Health Apps</vt:lpstr>
      <vt:lpstr>Objective</vt:lpstr>
      <vt:lpstr>Objective</vt:lpstr>
      <vt:lpstr>Objective</vt:lpstr>
      <vt:lpstr>PRO App Requirements</vt:lpstr>
      <vt:lpstr>Health issues</vt:lpstr>
      <vt:lpstr>FHIR can make our app re-usable for different health problems</vt:lpstr>
      <vt:lpstr>CarePlan</vt:lpstr>
      <vt:lpstr>CarePlan</vt:lpstr>
      <vt:lpstr>CarePlan</vt:lpstr>
      <vt:lpstr>CarePlan</vt:lpstr>
      <vt:lpstr>CarePlan</vt:lpstr>
      <vt:lpstr>PowerPoint Presentation</vt:lpstr>
      <vt:lpstr>PowerPoint Presentation</vt:lpstr>
      <vt:lpstr>PowerPoint Presentation</vt:lpstr>
      <vt:lpstr>Questionnaire Response</vt:lpstr>
      <vt:lpstr>PowerPoint Presentation</vt:lpstr>
      <vt:lpstr>PowerPoint Presentation</vt:lpstr>
      <vt:lpstr>Procedure</vt:lpstr>
      <vt:lpstr>Procedure</vt:lpstr>
      <vt:lpstr>PowerPoint Presentation</vt:lpstr>
      <vt:lpstr>PowerPoint Presentation</vt:lpstr>
      <vt:lpstr>Calendar</vt:lpstr>
      <vt:lpstr>PowerPoint Presentation</vt:lpstr>
      <vt:lpstr>PowerPoint Presentation</vt:lpstr>
      <vt:lpstr>PowerPoint Presentation</vt:lpstr>
      <vt:lpstr>Cross-platform framework: Google’s</vt:lpstr>
      <vt:lpstr>Offline-first mobile app with                      ,                               and                               ?  </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PROs with FHIR</dc:title>
  <dc:creator>Hannah Burkhardt</dc:creator>
  <cp:lastModifiedBy>Hannah Burkhardt</cp:lastModifiedBy>
  <cp:revision>1</cp:revision>
  <dcterms:created xsi:type="dcterms:W3CDTF">2019-10-22T23:15:55Z</dcterms:created>
  <dcterms:modified xsi:type="dcterms:W3CDTF">2019-10-24T00:56:37Z</dcterms:modified>
</cp:coreProperties>
</file>